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4"/>
  </p:notesMasterIdLst>
  <p:sldIdLst>
    <p:sldId id="256" r:id="rId2"/>
    <p:sldId id="257" r:id="rId3"/>
    <p:sldId id="264" r:id="rId4"/>
    <p:sldId id="258" r:id="rId5"/>
    <p:sldId id="259" r:id="rId6"/>
    <p:sldId id="260" r:id="rId7"/>
    <p:sldId id="261" r:id="rId8"/>
    <p:sldId id="284" r:id="rId9"/>
    <p:sldId id="263" r:id="rId10"/>
    <p:sldId id="285" r:id="rId11"/>
    <p:sldId id="265" r:id="rId12"/>
    <p:sldId id="279" r:id="rId13"/>
  </p:sldIdLst>
  <p:sldSz cx="9144000" cy="5143500" type="screen16x9"/>
  <p:notesSz cx="6858000" cy="9144000"/>
  <p:embeddedFontLst>
    <p:embeddedFont>
      <p:font typeface="Caveat" panose="020B0604020202020204" charset="0"/>
      <p:regular r:id="rId15"/>
      <p:bold r:id="rId16"/>
    </p:embeddedFont>
    <p:embeddedFont>
      <p:font typeface="Amatic SC" panose="020B0604020202020204" charset="-79"/>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A9AB23-4E71-450A-86AD-CCBEAC0EA8FB}">
  <a:tblStyle styleId="{13A9AB23-4E71-450A-86AD-CCBEAC0EA8F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3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50E7A-F041-4C64-8B48-B5CD243BD1F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21863F4E-7FF7-4187-82C8-A2D2AD879FB4}">
      <dgm:prSet phldrT="[Texto]" custT="1"/>
      <dgm:spPr/>
      <dgm:t>
        <a:bodyPr/>
        <a:lstStyle/>
        <a:p>
          <a:r>
            <a:rPr lang="es-ES" sz="1800" b="1" dirty="0" smtClean="0">
              <a:latin typeface="Amatic SC" panose="020B0604020202020204" charset="-79"/>
              <a:cs typeface="Amatic SC" panose="020B0604020202020204" charset="-79"/>
            </a:rPr>
            <a:t>Infección primaria </a:t>
          </a:r>
          <a:endParaRPr lang="es-ES" sz="1800" b="1" dirty="0">
            <a:latin typeface="Amatic SC" panose="020B0604020202020204" charset="-79"/>
            <a:cs typeface="Amatic SC" panose="020B0604020202020204" charset="-79"/>
          </a:endParaRPr>
        </a:p>
      </dgm:t>
    </dgm:pt>
    <dgm:pt modelId="{A0DDC8D7-24F2-472A-97D2-01FACBC9E419}" type="parTrans" cxnId="{E6D6FA42-200A-4C50-8511-0C4295820224}">
      <dgm:prSet/>
      <dgm:spPr/>
      <dgm:t>
        <a:bodyPr/>
        <a:lstStyle/>
        <a:p>
          <a:endParaRPr lang="es-ES"/>
        </a:p>
      </dgm:t>
    </dgm:pt>
    <dgm:pt modelId="{22170174-92ED-4B0C-90FC-4A57884A1D7C}" type="sibTrans" cxnId="{E6D6FA42-200A-4C50-8511-0C4295820224}">
      <dgm:prSet/>
      <dgm:spPr/>
      <dgm:t>
        <a:bodyPr/>
        <a:lstStyle/>
        <a:p>
          <a:endParaRPr lang="es-ES"/>
        </a:p>
      </dgm:t>
    </dgm:pt>
    <dgm:pt modelId="{83FCC642-AB4E-4D30-9D40-8ADFA03F4663}">
      <dgm:prSet phldrT="[Texto]" custT="1"/>
      <dgm:spPr/>
      <dgm:t>
        <a:bodyPr/>
        <a:lstStyle/>
        <a:p>
          <a:r>
            <a:rPr lang="es-ES" sz="1800" b="1" dirty="0" smtClean="0">
              <a:latin typeface="Amatic SC" panose="020B0604020202020204" charset="-79"/>
              <a:cs typeface="Amatic SC" panose="020B0604020202020204" charset="-79"/>
            </a:rPr>
            <a:t>Etapa 1</a:t>
          </a:r>
          <a:endParaRPr lang="es-ES" sz="1800" b="1" dirty="0">
            <a:latin typeface="Amatic SC" panose="020B0604020202020204" charset="-79"/>
            <a:cs typeface="Amatic SC" panose="020B0604020202020204" charset="-79"/>
          </a:endParaRPr>
        </a:p>
      </dgm:t>
    </dgm:pt>
    <dgm:pt modelId="{7BBF1BA4-A312-457A-8701-63D66C6E0C9D}" type="parTrans" cxnId="{EC0EE654-2A14-4758-B7A9-8DDCBEB7881E}">
      <dgm:prSet/>
      <dgm:spPr/>
      <dgm:t>
        <a:bodyPr/>
        <a:lstStyle/>
        <a:p>
          <a:endParaRPr lang="es-ES"/>
        </a:p>
      </dgm:t>
    </dgm:pt>
    <dgm:pt modelId="{B46424DD-0F5E-44D4-867D-D7651B5E75BA}" type="sibTrans" cxnId="{EC0EE654-2A14-4758-B7A9-8DDCBEB7881E}">
      <dgm:prSet/>
      <dgm:spPr/>
      <dgm:t>
        <a:bodyPr/>
        <a:lstStyle/>
        <a:p>
          <a:endParaRPr lang="es-ES"/>
        </a:p>
      </dgm:t>
    </dgm:pt>
    <dgm:pt modelId="{CAC7E4AF-54A2-49EF-BD72-61CDF1E7D6F2}">
      <dgm:prSet phldrT="[Texto]" custT="1"/>
      <dgm:spPr/>
      <dgm:t>
        <a:bodyPr/>
        <a:lstStyle/>
        <a:p>
          <a:r>
            <a:rPr lang="es-ES" sz="1800" b="1" dirty="0" smtClean="0">
              <a:latin typeface="Amatic SC" panose="020B0604020202020204" charset="-79"/>
              <a:cs typeface="Amatic SC" panose="020B0604020202020204" charset="-79"/>
            </a:rPr>
            <a:t>Etapa 2 </a:t>
          </a:r>
          <a:endParaRPr lang="es-ES" sz="1800" b="1" dirty="0">
            <a:latin typeface="Amatic SC" panose="020B0604020202020204" charset="-79"/>
            <a:cs typeface="Amatic SC" panose="020B0604020202020204" charset="-79"/>
          </a:endParaRPr>
        </a:p>
      </dgm:t>
    </dgm:pt>
    <dgm:pt modelId="{34FCD119-F776-4FBA-A735-210CBEDAF269}" type="parTrans" cxnId="{191C3DC4-F9BD-4342-A031-DBFE081B794C}">
      <dgm:prSet/>
      <dgm:spPr/>
      <dgm:t>
        <a:bodyPr/>
        <a:lstStyle/>
        <a:p>
          <a:endParaRPr lang="es-ES"/>
        </a:p>
      </dgm:t>
    </dgm:pt>
    <dgm:pt modelId="{08279DD1-A544-47A1-A075-753BE8761D61}" type="sibTrans" cxnId="{191C3DC4-F9BD-4342-A031-DBFE081B794C}">
      <dgm:prSet/>
      <dgm:spPr/>
      <dgm:t>
        <a:bodyPr/>
        <a:lstStyle/>
        <a:p>
          <a:endParaRPr lang="es-ES"/>
        </a:p>
      </dgm:t>
    </dgm:pt>
    <dgm:pt modelId="{F1657794-C362-47B5-A55E-B0A87438E749}">
      <dgm:prSet custT="1"/>
      <dgm:spPr/>
      <dgm:t>
        <a:bodyPr/>
        <a:lstStyle/>
        <a:p>
          <a:r>
            <a:rPr lang="es-ES" sz="1600" b="1" dirty="0" smtClean="0">
              <a:latin typeface="Amatic SC" panose="020B0604020202020204" charset="-79"/>
              <a:cs typeface="Amatic SC" panose="020B0604020202020204" charset="-79"/>
            </a:rPr>
            <a:t>Puede ser asintomática o manifestarse a través de síntomas inespecíficos.</a:t>
          </a:r>
          <a:endParaRPr lang="es-ES" sz="1600" b="1" dirty="0">
            <a:latin typeface="Amatic SC" panose="020B0604020202020204" charset="-79"/>
            <a:cs typeface="Amatic SC" panose="020B0604020202020204" charset="-79"/>
          </a:endParaRPr>
        </a:p>
      </dgm:t>
    </dgm:pt>
    <dgm:pt modelId="{22249CBC-6086-4B5E-AB39-88498FE4BFFE}" type="parTrans" cxnId="{F4D0711E-4699-48D7-B237-A26FD90CBA4E}">
      <dgm:prSet/>
      <dgm:spPr/>
      <dgm:t>
        <a:bodyPr/>
        <a:lstStyle/>
        <a:p>
          <a:endParaRPr lang="es-ES"/>
        </a:p>
      </dgm:t>
    </dgm:pt>
    <dgm:pt modelId="{F95BAFFC-6C5F-4DF0-94E2-9040E01EA76D}" type="sibTrans" cxnId="{F4D0711E-4699-48D7-B237-A26FD90CBA4E}">
      <dgm:prSet/>
      <dgm:spPr/>
      <dgm:t>
        <a:bodyPr/>
        <a:lstStyle/>
        <a:p>
          <a:endParaRPr lang="es-ES"/>
        </a:p>
      </dgm:t>
    </dgm:pt>
    <dgm:pt modelId="{839C734C-8626-41C4-AB1E-0BB3259F7D11}">
      <dgm:prSet custT="1"/>
      <dgm:spPr/>
      <dgm:t>
        <a:bodyPr/>
        <a:lstStyle/>
        <a:p>
          <a:r>
            <a:rPr lang="es-ES" sz="1600" b="1" dirty="0" smtClean="0">
              <a:latin typeface="Amatic SC" panose="020B0604020202020204" charset="-79"/>
              <a:cs typeface="Amatic SC" panose="020B0604020202020204" charset="-79"/>
            </a:rPr>
            <a:t>Asintomática o inflamación general de los nódulos linfáticos </a:t>
          </a:r>
          <a:endParaRPr lang="es-ES" sz="1600" b="1" dirty="0">
            <a:latin typeface="Amatic SC" panose="020B0604020202020204" charset="-79"/>
            <a:cs typeface="Amatic SC" panose="020B0604020202020204" charset="-79"/>
          </a:endParaRPr>
        </a:p>
      </dgm:t>
    </dgm:pt>
    <dgm:pt modelId="{785F6D01-B494-46D6-9570-91AC96B09D9D}" type="parTrans" cxnId="{5464522A-D88C-4DA7-A373-EA3C8D6C48CE}">
      <dgm:prSet/>
      <dgm:spPr/>
      <dgm:t>
        <a:bodyPr/>
        <a:lstStyle/>
        <a:p>
          <a:endParaRPr lang="es-ES"/>
        </a:p>
      </dgm:t>
    </dgm:pt>
    <dgm:pt modelId="{0728D6EE-1906-47FB-9381-14393276D43D}" type="sibTrans" cxnId="{5464522A-D88C-4DA7-A373-EA3C8D6C48CE}">
      <dgm:prSet/>
      <dgm:spPr/>
      <dgm:t>
        <a:bodyPr/>
        <a:lstStyle/>
        <a:p>
          <a:endParaRPr lang="es-ES"/>
        </a:p>
      </dgm:t>
    </dgm:pt>
    <dgm:pt modelId="{2FDAC0C2-6097-464A-BE5D-90F25E68EA39}">
      <dgm:prSet custT="1"/>
      <dgm:spPr/>
      <dgm:t>
        <a:bodyPr/>
        <a:lstStyle/>
        <a:p>
          <a:endParaRPr lang="es-ES" sz="1600" dirty="0"/>
        </a:p>
      </dgm:t>
    </dgm:pt>
    <dgm:pt modelId="{82CA675F-983B-467F-A45D-B7D2063BFEBF}" type="parTrans" cxnId="{3344C254-4AA5-4957-8E86-9BB95714C169}">
      <dgm:prSet/>
      <dgm:spPr/>
      <dgm:t>
        <a:bodyPr/>
        <a:lstStyle/>
        <a:p>
          <a:endParaRPr lang="es-ES"/>
        </a:p>
      </dgm:t>
    </dgm:pt>
    <dgm:pt modelId="{5A899757-4E79-402F-AA84-44B65E6FA6F0}" type="sibTrans" cxnId="{3344C254-4AA5-4957-8E86-9BB95714C169}">
      <dgm:prSet/>
      <dgm:spPr/>
      <dgm:t>
        <a:bodyPr/>
        <a:lstStyle/>
        <a:p>
          <a:endParaRPr lang="es-ES"/>
        </a:p>
      </dgm:t>
    </dgm:pt>
    <dgm:pt modelId="{EC531EE9-9881-45B9-96FC-1F9243AFC749}">
      <dgm:prSet custT="1"/>
      <dgm:spPr/>
      <dgm:t>
        <a:bodyPr/>
        <a:lstStyle/>
        <a:p>
          <a:pPr algn="just"/>
          <a:r>
            <a:rPr lang="es-ES" sz="1600" b="1" dirty="0" smtClean="0">
              <a:latin typeface="Amatic SC" panose="020B0604020202020204" charset="-79"/>
              <a:cs typeface="Amatic SC" panose="020B0604020202020204" charset="-79"/>
            </a:rPr>
            <a:t>Pequeñas perdidas de peso, manifestaciones leves en mucosas y piel e infecciones recurrentes de vías respiratorias altas.</a:t>
          </a:r>
          <a:endParaRPr lang="es-ES" sz="1600" b="1" dirty="0">
            <a:latin typeface="Amatic SC" panose="020B0604020202020204" charset="-79"/>
            <a:cs typeface="Amatic SC" panose="020B0604020202020204" charset="-79"/>
          </a:endParaRPr>
        </a:p>
      </dgm:t>
    </dgm:pt>
    <dgm:pt modelId="{127F04A9-616F-4790-B030-764F3AB11BF1}" type="parTrans" cxnId="{5B39D8CF-36C0-4E97-9C9A-623B8905304A}">
      <dgm:prSet/>
      <dgm:spPr/>
      <dgm:t>
        <a:bodyPr/>
        <a:lstStyle/>
        <a:p>
          <a:endParaRPr lang="es-ES"/>
        </a:p>
      </dgm:t>
    </dgm:pt>
    <dgm:pt modelId="{BEDB8FBA-08F9-436B-8048-E5FA0CDE2593}" type="sibTrans" cxnId="{5B39D8CF-36C0-4E97-9C9A-623B8905304A}">
      <dgm:prSet/>
      <dgm:spPr/>
      <dgm:t>
        <a:bodyPr/>
        <a:lstStyle/>
        <a:p>
          <a:endParaRPr lang="es-ES"/>
        </a:p>
      </dgm:t>
    </dgm:pt>
    <dgm:pt modelId="{04FDAFBF-AD93-47FC-A912-D2497396E996}">
      <dgm:prSet/>
      <dgm:spPr/>
      <dgm:t>
        <a:bodyPr/>
        <a:lstStyle/>
        <a:p>
          <a:pPr algn="l"/>
          <a:endParaRPr lang="es-ES" sz="1000" dirty="0"/>
        </a:p>
      </dgm:t>
    </dgm:pt>
    <dgm:pt modelId="{3BBE27C6-6B36-40D0-8480-4A4D6DBBBF3D}" type="parTrans" cxnId="{FC472AB9-376D-4F8D-9A50-F43DA0AB731A}">
      <dgm:prSet/>
      <dgm:spPr/>
      <dgm:t>
        <a:bodyPr/>
        <a:lstStyle/>
        <a:p>
          <a:endParaRPr lang="es-ES"/>
        </a:p>
      </dgm:t>
    </dgm:pt>
    <dgm:pt modelId="{E06188D5-2728-443B-89CE-A67C2B4F65D6}" type="sibTrans" cxnId="{FC472AB9-376D-4F8D-9A50-F43DA0AB731A}">
      <dgm:prSet/>
      <dgm:spPr/>
      <dgm:t>
        <a:bodyPr/>
        <a:lstStyle/>
        <a:p>
          <a:endParaRPr lang="es-ES"/>
        </a:p>
      </dgm:t>
    </dgm:pt>
    <dgm:pt modelId="{3FF22C47-BCE6-4041-839F-AACC430EB622}" type="pres">
      <dgm:prSet presAssocID="{52E50E7A-F041-4C64-8B48-B5CD243BD1FA}" presName="linear" presStyleCnt="0">
        <dgm:presLayoutVars>
          <dgm:dir/>
          <dgm:animLvl val="lvl"/>
          <dgm:resizeHandles val="exact"/>
        </dgm:presLayoutVars>
      </dgm:prSet>
      <dgm:spPr/>
      <dgm:t>
        <a:bodyPr/>
        <a:lstStyle/>
        <a:p>
          <a:endParaRPr lang="es-ES"/>
        </a:p>
      </dgm:t>
    </dgm:pt>
    <dgm:pt modelId="{81CDE015-1CE9-4348-9E0C-FF816D3F020A}" type="pres">
      <dgm:prSet presAssocID="{21863F4E-7FF7-4187-82C8-A2D2AD879FB4}" presName="parentLin" presStyleCnt="0"/>
      <dgm:spPr/>
    </dgm:pt>
    <dgm:pt modelId="{6A13551C-45C8-4CF2-802B-83DACAF3D2F8}" type="pres">
      <dgm:prSet presAssocID="{21863F4E-7FF7-4187-82C8-A2D2AD879FB4}" presName="parentLeftMargin" presStyleLbl="node1" presStyleIdx="0" presStyleCnt="3"/>
      <dgm:spPr/>
      <dgm:t>
        <a:bodyPr/>
        <a:lstStyle/>
        <a:p>
          <a:endParaRPr lang="es-ES"/>
        </a:p>
      </dgm:t>
    </dgm:pt>
    <dgm:pt modelId="{F0D35ACB-5354-46F5-9AA6-CF04967FFF5B}" type="pres">
      <dgm:prSet presAssocID="{21863F4E-7FF7-4187-82C8-A2D2AD879FB4}" presName="parentText" presStyleLbl="node1" presStyleIdx="0" presStyleCnt="3">
        <dgm:presLayoutVars>
          <dgm:chMax val="0"/>
          <dgm:bulletEnabled val="1"/>
        </dgm:presLayoutVars>
      </dgm:prSet>
      <dgm:spPr/>
      <dgm:t>
        <a:bodyPr/>
        <a:lstStyle/>
        <a:p>
          <a:endParaRPr lang="es-ES"/>
        </a:p>
      </dgm:t>
    </dgm:pt>
    <dgm:pt modelId="{09C55F1B-5034-4123-9548-CC4C0E2CB2A1}" type="pres">
      <dgm:prSet presAssocID="{21863F4E-7FF7-4187-82C8-A2D2AD879FB4}" presName="negativeSpace" presStyleCnt="0"/>
      <dgm:spPr/>
    </dgm:pt>
    <dgm:pt modelId="{808D5631-E4D9-46E1-A4D5-CA2070B7FB25}" type="pres">
      <dgm:prSet presAssocID="{21863F4E-7FF7-4187-82C8-A2D2AD879FB4}" presName="childText" presStyleLbl="conFgAcc1" presStyleIdx="0" presStyleCnt="3">
        <dgm:presLayoutVars>
          <dgm:bulletEnabled val="1"/>
        </dgm:presLayoutVars>
      </dgm:prSet>
      <dgm:spPr/>
      <dgm:t>
        <a:bodyPr/>
        <a:lstStyle/>
        <a:p>
          <a:endParaRPr lang="es-ES"/>
        </a:p>
      </dgm:t>
    </dgm:pt>
    <dgm:pt modelId="{4EE58642-9DF1-462B-AC65-F1B7FF205149}" type="pres">
      <dgm:prSet presAssocID="{22170174-92ED-4B0C-90FC-4A57884A1D7C}" presName="spaceBetweenRectangles" presStyleCnt="0"/>
      <dgm:spPr/>
    </dgm:pt>
    <dgm:pt modelId="{CDDCEA28-DF0E-4258-8C2B-B775DC5F38FF}" type="pres">
      <dgm:prSet presAssocID="{83FCC642-AB4E-4D30-9D40-8ADFA03F4663}" presName="parentLin" presStyleCnt="0"/>
      <dgm:spPr/>
    </dgm:pt>
    <dgm:pt modelId="{346FA902-ADE6-4858-B34C-1BA27C28995C}" type="pres">
      <dgm:prSet presAssocID="{83FCC642-AB4E-4D30-9D40-8ADFA03F4663}" presName="parentLeftMargin" presStyleLbl="node1" presStyleIdx="0" presStyleCnt="3"/>
      <dgm:spPr/>
      <dgm:t>
        <a:bodyPr/>
        <a:lstStyle/>
        <a:p>
          <a:endParaRPr lang="es-ES"/>
        </a:p>
      </dgm:t>
    </dgm:pt>
    <dgm:pt modelId="{834F2E7A-3212-4C56-97F7-438F402129F8}" type="pres">
      <dgm:prSet presAssocID="{83FCC642-AB4E-4D30-9D40-8ADFA03F4663}" presName="parentText" presStyleLbl="node1" presStyleIdx="1" presStyleCnt="3">
        <dgm:presLayoutVars>
          <dgm:chMax val="0"/>
          <dgm:bulletEnabled val="1"/>
        </dgm:presLayoutVars>
      </dgm:prSet>
      <dgm:spPr/>
      <dgm:t>
        <a:bodyPr/>
        <a:lstStyle/>
        <a:p>
          <a:endParaRPr lang="es-ES"/>
        </a:p>
      </dgm:t>
    </dgm:pt>
    <dgm:pt modelId="{2DD0E3A7-63F7-49E9-843D-BDF084885AAF}" type="pres">
      <dgm:prSet presAssocID="{83FCC642-AB4E-4D30-9D40-8ADFA03F4663}" presName="negativeSpace" presStyleCnt="0"/>
      <dgm:spPr/>
    </dgm:pt>
    <dgm:pt modelId="{BC214EEB-CD58-4F15-A58F-687E12BA7BAD}" type="pres">
      <dgm:prSet presAssocID="{83FCC642-AB4E-4D30-9D40-8ADFA03F4663}" presName="childText" presStyleLbl="conFgAcc1" presStyleIdx="1" presStyleCnt="3" custScaleY="87466">
        <dgm:presLayoutVars>
          <dgm:bulletEnabled val="1"/>
        </dgm:presLayoutVars>
      </dgm:prSet>
      <dgm:spPr/>
      <dgm:t>
        <a:bodyPr/>
        <a:lstStyle/>
        <a:p>
          <a:endParaRPr lang="es-ES"/>
        </a:p>
      </dgm:t>
    </dgm:pt>
    <dgm:pt modelId="{C7B30C34-43FA-4CF6-950B-1F5854EB0BB8}" type="pres">
      <dgm:prSet presAssocID="{B46424DD-0F5E-44D4-867D-D7651B5E75BA}" presName="spaceBetweenRectangles" presStyleCnt="0"/>
      <dgm:spPr/>
    </dgm:pt>
    <dgm:pt modelId="{D388C86F-1EC2-4651-9C51-59423BE2305B}" type="pres">
      <dgm:prSet presAssocID="{CAC7E4AF-54A2-49EF-BD72-61CDF1E7D6F2}" presName="parentLin" presStyleCnt="0"/>
      <dgm:spPr/>
    </dgm:pt>
    <dgm:pt modelId="{A63E3E7E-BE15-4735-8BA4-3797678EC44F}" type="pres">
      <dgm:prSet presAssocID="{CAC7E4AF-54A2-49EF-BD72-61CDF1E7D6F2}" presName="parentLeftMargin" presStyleLbl="node1" presStyleIdx="1" presStyleCnt="3"/>
      <dgm:spPr/>
      <dgm:t>
        <a:bodyPr/>
        <a:lstStyle/>
        <a:p>
          <a:endParaRPr lang="es-ES"/>
        </a:p>
      </dgm:t>
    </dgm:pt>
    <dgm:pt modelId="{0695C7A6-E503-4EB7-BB90-8B10B7FF8438}" type="pres">
      <dgm:prSet presAssocID="{CAC7E4AF-54A2-49EF-BD72-61CDF1E7D6F2}" presName="parentText" presStyleLbl="node1" presStyleIdx="2" presStyleCnt="3">
        <dgm:presLayoutVars>
          <dgm:chMax val="0"/>
          <dgm:bulletEnabled val="1"/>
        </dgm:presLayoutVars>
      </dgm:prSet>
      <dgm:spPr/>
      <dgm:t>
        <a:bodyPr/>
        <a:lstStyle/>
        <a:p>
          <a:endParaRPr lang="es-ES"/>
        </a:p>
      </dgm:t>
    </dgm:pt>
    <dgm:pt modelId="{258DB0E9-1F1C-4DE1-9C3A-761246953737}" type="pres">
      <dgm:prSet presAssocID="{CAC7E4AF-54A2-49EF-BD72-61CDF1E7D6F2}" presName="negativeSpace" presStyleCnt="0"/>
      <dgm:spPr/>
    </dgm:pt>
    <dgm:pt modelId="{142B26F1-F462-4B2A-95C5-4B6EBEABAA76}" type="pres">
      <dgm:prSet presAssocID="{CAC7E4AF-54A2-49EF-BD72-61CDF1E7D6F2}" presName="childText" presStyleLbl="conFgAcc1" presStyleIdx="2" presStyleCnt="3">
        <dgm:presLayoutVars>
          <dgm:bulletEnabled val="1"/>
        </dgm:presLayoutVars>
      </dgm:prSet>
      <dgm:spPr/>
      <dgm:t>
        <a:bodyPr/>
        <a:lstStyle/>
        <a:p>
          <a:endParaRPr lang="es-ES"/>
        </a:p>
      </dgm:t>
    </dgm:pt>
  </dgm:ptLst>
  <dgm:cxnLst>
    <dgm:cxn modelId="{32D820F8-D1EC-4220-A9EF-2DE9086742A7}" type="presOf" srcId="{EC531EE9-9881-45B9-96FC-1F9243AFC749}" destId="{142B26F1-F462-4B2A-95C5-4B6EBEABAA76}" srcOrd="0" destOrd="1" presId="urn:microsoft.com/office/officeart/2005/8/layout/list1"/>
    <dgm:cxn modelId="{E6D6FA42-200A-4C50-8511-0C4295820224}" srcId="{52E50E7A-F041-4C64-8B48-B5CD243BD1FA}" destId="{21863F4E-7FF7-4187-82C8-A2D2AD879FB4}" srcOrd="0" destOrd="0" parTransId="{A0DDC8D7-24F2-472A-97D2-01FACBC9E419}" sibTransId="{22170174-92ED-4B0C-90FC-4A57884A1D7C}"/>
    <dgm:cxn modelId="{D8D4A9A0-1672-4216-8002-EF2BD564E743}" type="presOf" srcId="{839C734C-8626-41C4-AB1E-0BB3259F7D11}" destId="{BC214EEB-CD58-4F15-A58F-687E12BA7BAD}" srcOrd="0" destOrd="0" presId="urn:microsoft.com/office/officeart/2005/8/layout/list1"/>
    <dgm:cxn modelId="{002A6688-EA52-42A4-BABD-7CA98EC53E9B}" type="presOf" srcId="{CAC7E4AF-54A2-49EF-BD72-61CDF1E7D6F2}" destId="{A63E3E7E-BE15-4735-8BA4-3797678EC44F}" srcOrd="0" destOrd="0" presId="urn:microsoft.com/office/officeart/2005/8/layout/list1"/>
    <dgm:cxn modelId="{20C0C01A-67F9-49AD-8EB8-1976C386E011}" type="presOf" srcId="{04FDAFBF-AD93-47FC-A912-D2497396E996}" destId="{142B26F1-F462-4B2A-95C5-4B6EBEABAA76}" srcOrd="0" destOrd="0" presId="urn:microsoft.com/office/officeart/2005/8/layout/list1"/>
    <dgm:cxn modelId="{FC472AB9-376D-4F8D-9A50-F43DA0AB731A}" srcId="{CAC7E4AF-54A2-49EF-BD72-61CDF1E7D6F2}" destId="{04FDAFBF-AD93-47FC-A912-D2497396E996}" srcOrd="0" destOrd="0" parTransId="{3BBE27C6-6B36-40D0-8480-4A4D6DBBBF3D}" sibTransId="{E06188D5-2728-443B-89CE-A67C2B4F65D6}"/>
    <dgm:cxn modelId="{443CF422-C6C7-4FB3-95F8-621DBFC3E02A}" type="presOf" srcId="{21863F4E-7FF7-4187-82C8-A2D2AD879FB4}" destId="{6A13551C-45C8-4CF2-802B-83DACAF3D2F8}" srcOrd="0" destOrd="0" presId="urn:microsoft.com/office/officeart/2005/8/layout/list1"/>
    <dgm:cxn modelId="{2E775CC6-7E01-4DFB-B3CF-594B921E132B}" type="presOf" srcId="{2FDAC0C2-6097-464A-BE5D-90F25E68EA39}" destId="{BC214EEB-CD58-4F15-A58F-687E12BA7BAD}" srcOrd="0" destOrd="1" presId="urn:microsoft.com/office/officeart/2005/8/layout/list1"/>
    <dgm:cxn modelId="{E7F06A00-2F20-41D5-90EE-0F20B073BD5F}" type="presOf" srcId="{CAC7E4AF-54A2-49EF-BD72-61CDF1E7D6F2}" destId="{0695C7A6-E503-4EB7-BB90-8B10B7FF8438}" srcOrd="1" destOrd="0" presId="urn:microsoft.com/office/officeart/2005/8/layout/list1"/>
    <dgm:cxn modelId="{16E011C5-7B2B-4CEA-9345-9FF287A559CD}" type="presOf" srcId="{52E50E7A-F041-4C64-8B48-B5CD243BD1FA}" destId="{3FF22C47-BCE6-4041-839F-AACC430EB622}" srcOrd="0" destOrd="0" presId="urn:microsoft.com/office/officeart/2005/8/layout/list1"/>
    <dgm:cxn modelId="{FCC81815-DA9A-44A2-BB90-FB86EC60D604}" type="presOf" srcId="{F1657794-C362-47B5-A55E-B0A87438E749}" destId="{808D5631-E4D9-46E1-A4D5-CA2070B7FB25}" srcOrd="0" destOrd="0" presId="urn:microsoft.com/office/officeart/2005/8/layout/list1"/>
    <dgm:cxn modelId="{5464522A-D88C-4DA7-A373-EA3C8D6C48CE}" srcId="{83FCC642-AB4E-4D30-9D40-8ADFA03F4663}" destId="{839C734C-8626-41C4-AB1E-0BB3259F7D11}" srcOrd="0" destOrd="0" parTransId="{785F6D01-B494-46D6-9570-91AC96B09D9D}" sibTransId="{0728D6EE-1906-47FB-9381-14393276D43D}"/>
    <dgm:cxn modelId="{3344C254-4AA5-4957-8E86-9BB95714C169}" srcId="{83FCC642-AB4E-4D30-9D40-8ADFA03F4663}" destId="{2FDAC0C2-6097-464A-BE5D-90F25E68EA39}" srcOrd="1" destOrd="0" parTransId="{82CA675F-983B-467F-A45D-B7D2063BFEBF}" sibTransId="{5A899757-4E79-402F-AA84-44B65E6FA6F0}"/>
    <dgm:cxn modelId="{EC0EE654-2A14-4758-B7A9-8DDCBEB7881E}" srcId="{52E50E7A-F041-4C64-8B48-B5CD243BD1FA}" destId="{83FCC642-AB4E-4D30-9D40-8ADFA03F4663}" srcOrd="1" destOrd="0" parTransId="{7BBF1BA4-A312-457A-8701-63D66C6E0C9D}" sibTransId="{B46424DD-0F5E-44D4-867D-D7651B5E75BA}"/>
    <dgm:cxn modelId="{191C3DC4-F9BD-4342-A031-DBFE081B794C}" srcId="{52E50E7A-F041-4C64-8B48-B5CD243BD1FA}" destId="{CAC7E4AF-54A2-49EF-BD72-61CDF1E7D6F2}" srcOrd="2" destOrd="0" parTransId="{34FCD119-F776-4FBA-A735-210CBEDAF269}" sibTransId="{08279DD1-A544-47A1-A075-753BE8761D61}"/>
    <dgm:cxn modelId="{F0315C5E-F3C5-4B4D-8317-9B35E76E6398}" type="presOf" srcId="{83FCC642-AB4E-4D30-9D40-8ADFA03F4663}" destId="{346FA902-ADE6-4858-B34C-1BA27C28995C}" srcOrd="0" destOrd="0" presId="urn:microsoft.com/office/officeart/2005/8/layout/list1"/>
    <dgm:cxn modelId="{F4D0711E-4699-48D7-B237-A26FD90CBA4E}" srcId="{21863F4E-7FF7-4187-82C8-A2D2AD879FB4}" destId="{F1657794-C362-47B5-A55E-B0A87438E749}" srcOrd="0" destOrd="0" parTransId="{22249CBC-6086-4B5E-AB39-88498FE4BFFE}" sibTransId="{F95BAFFC-6C5F-4DF0-94E2-9040E01EA76D}"/>
    <dgm:cxn modelId="{4FEBBD26-A277-497B-BFA4-2D2388796015}" type="presOf" srcId="{83FCC642-AB4E-4D30-9D40-8ADFA03F4663}" destId="{834F2E7A-3212-4C56-97F7-438F402129F8}" srcOrd="1" destOrd="0" presId="urn:microsoft.com/office/officeart/2005/8/layout/list1"/>
    <dgm:cxn modelId="{5B39D8CF-36C0-4E97-9C9A-623B8905304A}" srcId="{CAC7E4AF-54A2-49EF-BD72-61CDF1E7D6F2}" destId="{EC531EE9-9881-45B9-96FC-1F9243AFC749}" srcOrd="1" destOrd="0" parTransId="{127F04A9-616F-4790-B030-764F3AB11BF1}" sibTransId="{BEDB8FBA-08F9-436B-8048-E5FA0CDE2593}"/>
    <dgm:cxn modelId="{EE536A6A-1904-4B03-A24F-742AD83337DC}" type="presOf" srcId="{21863F4E-7FF7-4187-82C8-A2D2AD879FB4}" destId="{F0D35ACB-5354-46F5-9AA6-CF04967FFF5B}" srcOrd="1" destOrd="0" presId="urn:microsoft.com/office/officeart/2005/8/layout/list1"/>
    <dgm:cxn modelId="{B0FF6C80-A7A7-411E-8FEE-7818CAC1B929}" type="presParOf" srcId="{3FF22C47-BCE6-4041-839F-AACC430EB622}" destId="{81CDE015-1CE9-4348-9E0C-FF816D3F020A}" srcOrd="0" destOrd="0" presId="urn:microsoft.com/office/officeart/2005/8/layout/list1"/>
    <dgm:cxn modelId="{F2A87723-B781-4720-85EA-CD580DD3D965}" type="presParOf" srcId="{81CDE015-1CE9-4348-9E0C-FF816D3F020A}" destId="{6A13551C-45C8-4CF2-802B-83DACAF3D2F8}" srcOrd="0" destOrd="0" presId="urn:microsoft.com/office/officeart/2005/8/layout/list1"/>
    <dgm:cxn modelId="{044C9E93-E3B4-4E8D-9C6D-AE0CBA071B46}" type="presParOf" srcId="{81CDE015-1CE9-4348-9E0C-FF816D3F020A}" destId="{F0D35ACB-5354-46F5-9AA6-CF04967FFF5B}" srcOrd="1" destOrd="0" presId="urn:microsoft.com/office/officeart/2005/8/layout/list1"/>
    <dgm:cxn modelId="{E41ED09F-FCE1-4CDB-BC8F-8C0A18CFAF2C}" type="presParOf" srcId="{3FF22C47-BCE6-4041-839F-AACC430EB622}" destId="{09C55F1B-5034-4123-9548-CC4C0E2CB2A1}" srcOrd="1" destOrd="0" presId="urn:microsoft.com/office/officeart/2005/8/layout/list1"/>
    <dgm:cxn modelId="{BD773D2B-52C2-446E-9383-7641CD2E0DE1}" type="presParOf" srcId="{3FF22C47-BCE6-4041-839F-AACC430EB622}" destId="{808D5631-E4D9-46E1-A4D5-CA2070B7FB25}" srcOrd="2" destOrd="0" presId="urn:microsoft.com/office/officeart/2005/8/layout/list1"/>
    <dgm:cxn modelId="{7C325296-CCE2-4FBD-85A8-DA159CEA9F3E}" type="presParOf" srcId="{3FF22C47-BCE6-4041-839F-AACC430EB622}" destId="{4EE58642-9DF1-462B-AC65-F1B7FF205149}" srcOrd="3" destOrd="0" presId="urn:microsoft.com/office/officeart/2005/8/layout/list1"/>
    <dgm:cxn modelId="{91858C71-0B09-4810-8CE1-B13117D2D016}" type="presParOf" srcId="{3FF22C47-BCE6-4041-839F-AACC430EB622}" destId="{CDDCEA28-DF0E-4258-8C2B-B775DC5F38FF}" srcOrd="4" destOrd="0" presId="urn:microsoft.com/office/officeart/2005/8/layout/list1"/>
    <dgm:cxn modelId="{7509B1A5-EA00-47E4-9463-70E74D48963C}" type="presParOf" srcId="{CDDCEA28-DF0E-4258-8C2B-B775DC5F38FF}" destId="{346FA902-ADE6-4858-B34C-1BA27C28995C}" srcOrd="0" destOrd="0" presId="urn:microsoft.com/office/officeart/2005/8/layout/list1"/>
    <dgm:cxn modelId="{067C336C-B54D-43A3-A48C-B8AB7DC2734D}" type="presParOf" srcId="{CDDCEA28-DF0E-4258-8C2B-B775DC5F38FF}" destId="{834F2E7A-3212-4C56-97F7-438F402129F8}" srcOrd="1" destOrd="0" presId="urn:microsoft.com/office/officeart/2005/8/layout/list1"/>
    <dgm:cxn modelId="{015975DF-5CC7-4665-9003-3D14385889F5}" type="presParOf" srcId="{3FF22C47-BCE6-4041-839F-AACC430EB622}" destId="{2DD0E3A7-63F7-49E9-843D-BDF084885AAF}" srcOrd="5" destOrd="0" presId="urn:microsoft.com/office/officeart/2005/8/layout/list1"/>
    <dgm:cxn modelId="{0A1CBCA9-1EC4-47E3-97D4-4DFF8E3FE8D1}" type="presParOf" srcId="{3FF22C47-BCE6-4041-839F-AACC430EB622}" destId="{BC214EEB-CD58-4F15-A58F-687E12BA7BAD}" srcOrd="6" destOrd="0" presId="urn:microsoft.com/office/officeart/2005/8/layout/list1"/>
    <dgm:cxn modelId="{B3A2FE09-6C37-4C24-A9FC-F46C08A24150}" type="presParOf" srcId="{3FF22C47-BCE6-4041-839F-AACC430EB622}" destId="{C7B30C34-43FA-4CF6-950B-1F5854EB0BB8}" srcOrd="7" destOrd="0" presId="urn:microsoft.com/office/officeart/2005/8/layout/list1"/>
    <dgm:cxn modelId="{B276A903-4901-4C01-8BCA-BBFCBE78634F}" type="presParOf" srcId="{3FF22C47-BCE6-4041-839F-AACC430EB622}" destId="{D388C86F-1EC2-4651-9C51-59423BE2305B}" srcOrd="8" destOrd="0" presId="urn:microsoft.com/office/officeart/2005/8/layout/list1"/>
    <dgm:cxn modelId="{7F607905-24A8-4190-A4E7-C0C124FA13DB}" type="presParOf" srcId="{D388C86F-1EC2-4651-9C51-59423BE2305B}" destId="{A63E3E7E-BE15-4735-8BA4-3797678EC44F}" srcOrd="0" destOrd="0" presId="urn:microsoft.com/office/officeart/2005/8/layout/list1"/>
    <dgm:cxn modelId="{1E4D8AAA-6145-4D2D-A2F7-ED647D411C7E}" type="presParOf" srcId="{D388C86F-1EC2-4651-9C51-59423BE2305B}" destId="{0695C7A6-E503-4EB7-BB90-8B10B7FF8438}" srcOrd="1" destOrd="0" presId="urn:microsoft.com/office/officeart/2005/8/layout/list1"/>
    <dgm:cxn modelId="{8479CAEF-F58A-4354-9E67-304E45AC4574}" type="presParOf" srcId="{3FF22C47-BCE6-4041-839F-AACC430EB622}" destId="{258DB0E9-1F1C-4DE1-9C3A-761246953737}" srcOrd="9" destOrd="0" presId="urn:microsoft.com/office/officeart/2005/8/layout/list1"/>
    <dgm:cxn modelId="{C067024A-1FC7-4E22-A71A-2671CFD1AF48}" type="presParOf" srcId="{3FF22C47-BCE6-4041-839F-AACC430EB622}" destId="{142B26F1-F462-4B2A-95C5-4B6EBEABAA7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E50E7A-F041-4C64-8B48-B5CD243BD1F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21863F4E-7FF7-4187-82C8-A2D2AD879FB4}">
      <dgm:prSet phldrT="[Texto]" custT="1"/>
      <dgm:spPr/>
      <dgm:t>
        <a:bodyPr/>
        <a:lstStyle/>
        <a:p>
          <a:r>
            <a:rPr lang="es-ES" sz="1800" b="1" dirty="0" smtClean="0">
              <a:latin typeface="Amatic SC" panose="020B0604020202020204" charset="-79"/>
              <a:cs typeface="Amatic SC" panose="020B0604020202020204" charset="-79"/>
            </a:rPr>
            <a:t>Etapa 3 </a:t>
          </a:r>
          <a:endParaRPr lang="es-ES" sz="1800" b="1" dirty="0">
            <a:latin typeface="Amatic SC" panose="020B0604020202020204" charset="-79"/>
            <a:cs typeface="Amatic SC" panose="020B0604020202020204" charset="-79"/>
          </a:endParaRPr>
        </a:p>
      </dgm:t>
    </dgm:pt>
    <dgm:pt modelId="{A0DDC8D7-24F2-472A-97D2-01FACBC9E419}" type="parTrans" cxnId="{E6D6FA42-200A-4C50-8511-0C4295820224}">
      <dgm:prSet/>
      <dgm:spPr/>
      <dgm:t>
        <a:bodyPr/>
        <a:lstStyle/>
        <a:p>
          <a:endParaRPr lang="es-ES"/>
        </a:p>
      </dgm:t>
    </dgm:pt>
    <dgm:pt modelId="{22170174-92ED-4B0C-90FC-4A57884A1D7C}" type="sibTrans" cxnId="{E6D6FA42-200A-4C50-8511-0C4295820224}">
      <dgm:prSet/>
      <dgm:spPr/>
      <dgm:t>
        <a:bodyPr/>
        <a:lstStyle/>
        <a:p>
          <a:endParaRPr lang="es-ES"/>
        </a:p>
      </dgm:t>
    </dgm:pt>
    <dgm:pt modelId="{83FCC642-AB4E-4D30-9D40-8ADFA03F4663}">
      <dgm:prSet phldrT="[Texto]" custT="1"/>
      <dgm:spPr/>
      <dgm:t>
        <a:bodyPr/>
        <a:lstStyle/>
        <a:p>
          <a:r>
            <a:rPr lang="es-ES" sz="1800" b="1" dirty="0" smtClean="0">
              <a:latin typeface="Amatic SC" panose="020B0604020202020204" charset="-79"/>
              <a:cs typeface="Amatic SC" panose="020B0604020202020204" charset="-79"/>
            </a:rPr>
            <a:t>Etapa 4</a:t>
          </a:r>
          <a:endParaRPr lang="es-ES" sz="1800" b="1" dirty="0">
            <a:latin typeface="Amatic SC" panose="020B0604020202020204" charset="-79"/>
            <a:cs typeface="Amatic SC" panose="020B0604020202020204" charset="-79"/>
          </a:endParaRPr>
        </a:p>
      </dgm:t>
    </dgm:pt>
    <dgm:pt modelId="{7BBF1BA4-A312-457A-8701-63D66C6E0C9D}" type="parTrans" cxnId="{EC0EE654-2A14-4758-B7A9-8DDCBEB7881E}">
      <dgm:prSet/>
      <dgm:spPr/>
      <dgm:t>
        <a:bodyPr/>
        <a:lstStyle/>
        <a:p>
          <a:endParaRPr lang="es-ES"/>
        </a:p>
      </dgm:t>
    </dgm:pt>
    <dgm:pt modelId="{B46424DD-0F5E-44D4-867D-D7651B5E75BA}" type="sibTrans" cxnId="{EC0EE654-2A14-4758-B7A9-8DDCBEB7881E}">
      <dgm:prSet/>
      <dgm:spPr/>
      <dgm:t>
        <a:bodyPr/>
        <a:lstStyle/>
        <a:p>
          <a:endParaRPr lang="es-ES"/>
        </a:p>
      </dgm:t>
    </dgm:pt>
    <dgm:pt modelId="{F1657794-C362-47B5-A55E-B0A87438E749}">
      <dgm:prSet custT="1"/>
      <dgm:spPr/>
      <dgm:t>
        <a:bodyPr/>
        <a:lstStyle/>
        <a:p>
          <a:pPr algn="just"/>
          <a:r>
            <a:rPr lang="es-ES" sz="1600" b="1" dirty="0" smtClean="0">
              <a:latin typeface="Amatic SC" panose="020B0604020202020204" charset="-79"/>
              <a:cs typeface="Amatic SC" panose="020B0604020202020204" charset="-79"/>
            </a:rPr>
            <a:t>Diarrea crónica sin causa aparente, fiebre persistente, candidiasis y lesiones orales. Infecciones bacterianas graves tuberculosis pulmonar. Puede ser asintomática o manifestarse a través de síntomas inespecíficos.</a:t>
          </a:r>
          <a:endParaRPr lang="es-ES" sz="1600" b="1" dirty="0">
            <a:latin typeface="Amatic SC" panose="020B0604020202020204" charset="-79"/>
            <a:cs typeface="Amatic SC" panose="020B0604020202020204" charset="-79"/>
          </a:endParaRPr>
        </a:p>
      </dgm:t>
    </dgm:pt>
    <dgm:pt modelId="{22249CBC-6086-4B5E-AB39-88498FE4BFFE}" type="parTrans" cxnId="{F4D0711E-4699-48D7-B237-A26FD90CBA4E}">
      <dgm:prSet/>
      <dgm:spPr/>
      <dgm:t>
        <a:bodyPr/>
        <a:lstStyle/>
        <a:p>
          <a:endParaRPr lang="es-ES"/>
        </a:p>
      </dgm:t>
    </dgm:pt>
    <dgm:pt modelId="{F95BAFFC-6C5F-4DF0-94E2-9040E01EA76D}" type="sibTrans" cxnId="{F4D0711E-4699-48D7-B237-A26FD90CBA4E}">
      <dgm:prSet/>
      <dgm:spPr/>
      <dgm:t>
        <a:bodyPr/>
        <a:lstStyle/>
        <a:p>
          <a:endParaRPr lang="es-ES"/>
        </a:p>
      </dgm:t>
    </dgm:pt>
    <dgm:pt modelId="{839C734C-8626-41C4-AB1E-0BB3259F7D11}">
      <dgm:prSet custT="1"/>
      <dgm:spPr/>
      <dgm:t>
        <a:bodyPr/>
        <a:lstStyle/>
        <a:p>
          <a:r>
            <a:rPr lang="es-ES" sz="1600" b="1" dirty="0" smtClean="0">
              <a:latin typeface="Amatic SC" panose="020B0604020202020204" charset="-79"/>
              <a:cs typeface="Amatic SC" panose="020B0604020202020204" charset="-79"/>
            </a:rPr>
            <a:t>esta etapa corresponde a lo conocido como SIDA.</a:t>
          </a:r>
          <a:endParaRPr lang="es-ES" sz="1600" b="1" dirty="0">
            <a:latin typeface="Amatic SC" panose="020B0604020202020204" charset="-79"/>
            <a:cs typeface="Amatic SC" panose="020B0604020202020204" charset="-79"/>
          </a:endParaRPr>
        </a:p>
      </dgm:t>
    </dgm:pt>
    <dgm:pt modelId="{785F6D01-B494-46D6-9570-91AC96B09D9D}" type="parTrans" cxnId="{5464522A-D88C-4DA7-A373-EA3C8D6C48CE}">
      <dgm:prSet/>
      <dgm:spPr/>
      <dgm:t>
        <a:bodyPr/>
        <a:lstStyle/>
        <a:p>
          <a:endParaRPr lang="es-ES"/>
        </a:p>
      </dgm:t>
    </dgm:pt>
    <dgm:pt modelId="{0728D6EE-1906-47FB-9381-14393276D43D}" type="sibTrans" cxnId="{5464522A-D88C-4DA7-A373-EA3C8D6C48CE}">
      <dgm:prSet/>
      <dgm:spPr/>
      <dgm:t>
        <a:bodyPr/>
        <a:lstStyle/>
        <a:p>
          <a:endParaRPr lang="es-ES"/>
        </a:p>
      </dgm:t>
    </dgm:pt>
    <dgm:pt modelId="{2FDAC0C2-6097-464A-BE5D-90F25E68EA39}">
      <dgm:prSet custT="1"/>
      <dgm:spPr/>
      <dgm:t>
        <a:bodyPr/>
        <a:lstStyle/>
        <a:p>
          <a:endParaRPr lang="es-ES" sz="1600" dirty="0"/>
        </a:p>
      </dgm:t>
    </dgm:pt>
    <dgm:pt modelId="{82CA675F-983B-467F-A45D-B7D2063BFEBF}" type="parTrans" cxnId="{3344C254-4AA5-4957-8E86-9BB95714C169}">
      <dgm:prSet/>
      <dgm:spPr/>
      <dgm:t>
        <a:bodyPr/>
        <a:lstStyle/>
        <a:p>
          <a:endParaRPr lang="es-ES"/>
        </a:p>
      </dgm:t>
    </dgm:pt>
    <dgm:pt modelId="{5A899757-4E79-402F-AA84-44B65E6FA6F0}" type="sibTrans" cxnId="{3344C254-4AA5-4957-8E86-9BB95714C169}">
      <dgm:prSet/>
      <dgm:spPr/>
      <dgm:t>
        <a:bodyPr/>
        <a:lstStyle/>
        <a:p>
          <a:endParaRPr lang="es-ES"/>
        </a:p>
      </dgm:t>
    </dgm:pt>
    <dgm:pt modelId="{625DCDC8-6F57-460D-83F1-3B5E10E73C74}">
      <dgm:prSet custT="1"/>
      <dgm:spPr/>
      <dgm:t>
        <a:bodyPr/>
        <a:lstStyle/>
        <a:p>
          <a:r>
            <a:rPr lang="es-ES" sz="1600" b="1" dirty="0" smtClean="0">
              <a:latin typeface="Amatic SC" panose="020B0604020202020204" charset="-79"/>
              <a:cs typeface="Amatic SC" panose="020B0604020202020204" charset="-79"/>
            </a:rPr>
            <a:t>Se caracteriza por la presencia de infecciones, enfermedades severas o cánceres relacionados con el VIH.</a:t>
          </a:r>
        </a:p>
      </dgm:t>
    </dgm:pt>
    <dgm:pt modelId="{8FBE2029-1A93-40B6-B18A-B9E3DFFF9498}" type="parTrans" cxnId="{8310BF8F-5C30-49AF-A22A-F160C07FD3C2}">
      <dgm:prSet/>
      <dgm:spPr/>
      <dgm:t>
        <a:bodyPr/>
        <a:lstStyle/>
        <a:p>
          <a:endParaRPr lang="es-ES"/>
        </a:p>
      </dgm:t>
    </dgm:pt>
    <dgm:pt modelId="{6CE2250B-BD98-4347-A3E3-D27F6EC22C92}" type="sibTrans" cxnId="{8310BF8F-5C30-49AF-A22A-F160C07FD3C2}">
      <dgm:prSet/>
      <dgm:spPr/>
      <dgm:t>
        <a:bodyPr/>
        <a:lstStyle/>
        <a:p>
          <a:endParaRPr lang="es-ES"/>
        </a:p>
      </dgm:t>
    </dgm:pt>
    <dgm:pt modelId="{8F429006-681D-4BC3-9677-4CF6549B37C3}">
      <dgm:prSet custT="1"/>
      <dgm:spPr/>
      <dgm:t>
        <a:bodyPr/>
        <a:lstStyle/>
        <a:p>
          <a:r>
            <a:rPr lang="es-ES" sz="1600" b="1" smtClean="0">
              <a:latin typeface="Amatic SC" panose="020B0604020202020204" charset="-79"/>
              <a:cs typeface="Amatic SC" panose="020B0604020202020204" charset="-79"/>
            </a:rPr>
            <a:t>Asintomática </a:t>
          </a:r>
          <a:r>
            <a:rPr lang="es-ES" sz="1600" b="1" dirty="0" smtClean="0">
              <a:latin typeface="Amatic SC" panose="020B0604020202020204" charset="-79"/>
              <a:cs typeface="Amatic SC" panose="020B0604020202020204" charset="-79"/>
            </a:rPr>
            <a:t>o inflamación general de los nódulos linfáticos </a:t>
          </a:r>
          <a:endParaRPr lang="es-ES"/>
        </a:p>
      </dgm:t>
    </dgm:pt>
    <dgm:pt modelId="{0245745B-1038-4CF4-B37E-6DBCB304C097}" type="parTrans" cxnId="{5B28E831-8E86-40FE-896C-44E7A015D5CF}">
      <dgm:prSet/>
      <dgm:spPr/>
      <dgm:t>
        <a:bodyPr/>
        <a:lstStyle/>
        <a:p>
          <a:endParaRPr lang="es-ES"/>
        </a:p>
      </dgm:t>
    </dgm:pt>
    <dgm:pt modelId="{21E6CB8F-F5A9-405C-B59F-736EE003FB33}" type="sibTrans" cxnId="{5B28E831-8E86-40FE-896C-44E7A015D5CF}">
      <dgm:prSet/>
      <dgm:spPr/>
      <dgm:t>
        <a:bodyPr/>
        <a:lstStyle/>
        <a:p>
          <a:endParaRPr lang="es-ES"/>
        </a:p>
      </dgm:t>
    </dgm:pt>
    <dgm:pt modelId="{99B2D543-BCA6-4561-A0F8-36E8B94C7F06}">
      <dgm:prSet custT="1"/>
      <dgm:spPr/>
      <dgm:t>
        <a:bodyPr/>
        <a:lstStyle/>
        <a:p>
          <a:pPr algn="l"/>
          <a:endParaRPr lang="es-ES" sz="1600" b="1" dirty="0">
            <a:latin typeface="Amatic SC" panose="020B0604020202020204" charset="-79"/>
            <a:cs typeface="Amatic SC" panose="020B0604020202020204" charset="-79"/>
          </a:endParaRPr>
        </a:p>
      </dgm:t>
    </dgm:pt>
    <dgm:pt modelId="{1A7D84D3-25F1-4A99-ACE9-F6C380DFC392}" type="parTrans" cxnId="{F3057ACD-E63B-4BAF-92E9-2925CB9F547F}">
      <dgm:prSet/>
      <dgm:spPr/>
      <dgm:t>
        <a:bodyPr/>
        <a:lstStyle/>
        <a:p>
          <a:endParaRPr lang="es-ES"/>
        </a:p>
      </dgm:t>
    </dgm:pt>
    <dgm:pt modelId="{F40962F0-1B8F-4D14-A22D-244B7A41A813}" type="sibTrans" cxnId="{F3057ACD-E63B-4BAF-92E9-2925CB9F547F}">
      <dgm:prSet/>
      <dgm:spPr/>
      <dgm:t>
        <a:bodyPr/>
        <a:lstStyle/>
        <a:p>
          <a:endParaRPr lang="es-ES"/>
        </a:p>
      </dgm:t>
    </dgm:pt>
    <dgm:pt modelId="{5FB746A1-DE49-44E9-946E-7E524B0E3052}">
      <dgm:prSet custT="1"/>
      <dgm:spPr/>
      <dgm:t>
        <a:bodyPr/>
        <a:lstStyle/>
        <a:p>
          <a:endParaRPr lang="es-ES" sz="1600" b="1" dirty="0">
            <a:latin typeface="Amatic SC" panose="020B0604020202020204" charset="-79"/>
            <a:cs typeface="Amatic SC" panose="020B0604020202020204" charset="-79"/>
          </a:endParaRPr>
        </a:p>
      </dgm:t>
    </dgm:pt>
    <dgm:pt modelId="{44B0B062-843F-44A5-84B9-D9B68BC05165}" type="parTrans" cxnId="{9620E5DB-4C02-481D-A805-0C16C871B4AB}">
      <dgm:prSet/>
      <dgm:spPr/>
    </dgm:pt>
    <dgm:pt modelId="{D1DEBBA7-BC89-4A21-B8E1-80702EF30DE3}" type="sibTrans" cxnId="{9620E5DB-4C02-481D-A805-0C16C871B4AB}">
      <dgm:prSet/>
      <dgm:spPr/>
    </dgm:pt>
    <dgm:pt modelId="{3FF22C47-BCE6-4041-839F-AACC430EB622}" type="pres">
      <dgm:prSet presAssocID="{52E50E7A-F041-4C64-8B48-B5CD243BD1FA}" presName="linear" presStyleCnt="0">
        <dgm:presLayoutVars>
          <dgm:dir/>
          <dgm:animLvl val="lvl"/>
          <dgm:resizeHandles val="exact"/>
        </dgm:presLayoutVars>
      </dgm:prSet>
      <dgm:spPr/>
      <dgm:t>
        <a:bodyPr/>
        <a:lstStyle/>
        <a:p>
          <a:endParaRPr lang="es-ES"/>
        </a:p>
      </dgm:t>
    </dgm:pt>
    <dgm:pt modelId="{81CDE015-1CE9-4348-9E0C-FF816D3F020A}" type="pres">
      <dgm:prSet presAssocID="{21863F4E-7FF7-4187-82C8-A2D2AD879FB4}" presName="parentLin" presStyleCnt="0"/>
      <dgm:spPr/>
    </dgm:pt>
    <dgm:pt modelId="{6A13551C-45C8-4CF2-802B-83DACAF3D2F8}" type="pres">
      <dgm:prSet presAssocID="{21863F4E-7FF7-4187-82C8-A2D2AD879FB4}" presName="parentLeftMargin" presStyleLbl="node1" presStyleIdx="0" presStyleCnt="2"/>
      <dgm:spPr/>
      <dgm:t>
        <a:bodyPr/>
        <a:lstStyle/>
        <a:p>
          <a:endParaRPr lang="es-ES"/>
        </a:p>
      </dgm:t>
    </dgm:pt>
    <dgm:pt modelId="{F0D35ACB-5354-46F5-9AA6-CF04967FFF5B}" type="pres">
      <dgm:prSet presAssocID="{21863F4E-7FF7-4187-82C8-A2D2AD879FB4}" presName="parentText" presStyleLbl="node1" presStyleIdx="0" presStyleCnt="2" custScaleY="62785">
        <dgm:presLayoutVars>
          <dgm:chMax val="0"/>
          <dgm:bulletEnabled val="1"/>
        </dgm:presLayoutVars>
      </dgm:prSet>
      <dgm:spPr/>
      <dgm:t>
        <a:bodyPr/>
        <a:lstStyle/>
        <a:p>
          <a:endParaRPr lang="es-ES"/>
        </a:p>
      </dgm:t>
    </dgm:pt>
    <dgm:pt modelId="{09C55F1B-5034-4123-9548-CC4C0E2CB2A1}" type="pres">
      <dgm:prSet presAssocID="{21863F4E-7FF7-4187-82C8-A2D2AD879FB4}" presName="negativeSpace" presStyleCnt="0"/>
      <dgm:spPr/>
    </dgm:pt>
    <dgm:pt modelId="{808D5631-E4D9-46E1-A4D5-CA2070B7FB25}" type="pres">
      <dgm:prSet presAssocID="{21863F4E-7FF7-4187-82C8-A2D2AD879FB4}" presName="childText" presStyleLbl="conFgAcc1" presStyleIdx="0" presStyleCnt="2">
        <dgm:presLayoutVars>
          <dgm:bulletEnabled val="1"/>
        </dgm:presLayoutVars>
      </dgm:prSet>
      <dgm:spPr/>
      <dgm:t>
        <a:bodyPr/>
        <a:lstStyle/>
        <a:p>
          <a:endParaRPr lang="es-ES"/>
        </a:p>
      </dgm:t>
    </dgm:pt>
    <dgm:pt modelId="{4EE58642-9DF1-462B-AC65-F1B7FF205149}" type="pres">
      <dgm:prSet presAssocID="{22170174-92ED-4B0C-90FC-4A57884A1D7C}" presName="spaceBetweenRectangles" presStyleCnt="0"/>
      <dgm:spPr/>
    </dgm:pt>
    <dgm:pt modelId="{CDDCEA28-DF0E-4258-8C2B-B775DC5F38FF}" type="pres">
      <dgm:prSet presAssocID="{83FCC642-AB4E-4D30-9D40-8ADFA03F4663}" presName="parentLin" presStyleCnt="0"/>
      <dgm:spPr/>
    </dgm:pt>
    <dgm:pt modelId="{346FA902-ADE6-4858-B34C-1BA27C28995C}" type="pres">
      <dgm:prSet presAssocID="{83FCC642-AB4E-4D30-9D40-8ADFA03F4663}" presName="parentLeftMargin" presStyleLbl="node1" presStyleIdx="0" presStyleCnt="2"/>
      <dgm:spPr/>
      <dgm:t>
        <a:bodyPr/>
        <a:lstStyle/>
        <a:p>
          <a:endParaRPr lang="es-ES"/>
        </a:p>
      </dgm:t>
    </dgm:pt>
    <dgm:pt modelId="{834F2E7A-3212-4C56-97F7-438F402129F8}" type="pres">
      <dgm:prSet presAssocID="{83FCC642-AB4E-4D30-9D40-8ADFA03F4663}" presName="parentText" presStyleLbl="node1" presStyleIdx="1" presStyleCnt="2" custScaleY="71444">
        <dgm:presLayoutVars>
          <dgm:chMax val="0"/>
          <dgm:bulletEnabled val="1"/>
        </dgm:presLayoutVars>
      </dgm:prSet>
      <dgm:spPr/>
      <dgm:t>
        <a:bodyPr/>
        <a:lstStyle/>
        <a:p>
          <a:endParaRPr lang="es-ES"/>
        </a:p>
      </dgm:t>
    </dgm:pt>
    <dgm:pt modelId="{2DD0E3A7-63F7-49E9-843D-BDF084885AAF}" type="pres">
      <dgm:prSet presAssocID="{83FCC642-AB4E-4D30-9D40-8ADFA03F4663}" presName="negativeSpace" presStyleCnt="0"/>
      <dgm:spPr/>
    </dgm:pt>
    <dgm:pt modelId="{BC214EEB-CD58-4F15-A58F-687E12BA7BAD}" type="pres">
      <dgm:prSet presAssocID="{83FCC642-AB4E-4D30-9D40-8ADFA03F4663}" presName="childText" presStyleLbl="conFgAcc1" presStyleIdx="1" presStyleCnt="2" custScaleY="87466">
        <dgm:presLayoutVars>
          <dgm:bulletEnabled val="1"/>
        </dgm:presLayoutVars>
      </dgm:prSet>
      <dgm:spPr/>
      <dgm:t>
        <a:bodyPr/>
        <a:lstStyle/>
        <a:p>
          <a:endParaRPr lang="es-ES"/>
        </a:p>
      </dgm:t>
    </dgm:pt>
  </dgm:ptLst>
  <dgm:cxnLst>
    <dgm:cxn modelId="{E6D6FA42-200A-4C50-8511-0C4295820224}" srcId="{52E50E7A-F041-4C64-8B48-B5CD243BD1FA}" destId="{21863F4E-7FF7-4187-82C8-A2D2AD879FB4}" srcOrd="0" destOrd="0" parTransId="{A0DDC8D7-24F2-472A-97D2-01FACBC9E419}" sibTransId="{22170174-92ED-4B0C-90FC-4A57884A1D7C}"/>
    <dgm:cxn modelId="{EED91F99-18C8-4582-B308-447B7FB3838C}" type="presOf" srcId="{625DCDC8-6F57-460D-83F1-3B5E10E73C74}" destId="{BC214EEB-CD58-4F15-A58F-687E12BA7BAD}" srcOrd="0" destOrd="2" presId="urn:microsoft.com/office/officeart/2005/8/layout/list1"/>
    <dgm:cxn modelId="{FCC81815-DA9A-44A2-BB90-FB86EC60D604}" type="presOf" srcId="{F1657794-C362-47B5-A55E-B0A87438E749}" destId="{808D5631-E4D9-46E1-A4D5-CA2070B7FB25}" srcOrd="0" destOrd="1" presId="urn:microsoft.com/office/officeart/2005/8/layout/list1"/>
    <dgm:cxn modelId="{5B28E831-8E86-40FE-896C-44E7A015D5CF}" srcId="{83FCC642-AB4E-4D30-9D40-8ADFA03F4663}" destId="{8F429006-681D-4BC3-9677-4CF6549B37C3}" srcOrd="3" destOrd="0" parTransId="{0245745B-1038-4CF4-B37E-6DBCB304C097}" sibTransId="{21E6CB8F-F5A9-405C-B59F-736EE003FB33}"/>
    <dgm:cxn modelId="{8F792D9C-711F-4794-BB54-ECB1D5C078E8}" type="presOf" srcId="{5FB746A1-DE49-44E9-946E-7E524B0E3052}" destId="{BC214EEB-CD58-4F15-A58F-687E12BA7BAD}" srcOrd="0" destOrd="0" presId="urn:microsoft.com/office/officeart/2005/8/layout/list1"/>
    <dgm:cxn modelId="{4FEBBD26-A277-497B-BFA4-2D2388796015}" type="presOf" srcId="{83FCC642-AB4E-4D30-9D40-8ADFA03F4663}" destId="{834F2E7A-3212-4C56-97F7-438F402129F8}" srcOrd="1" destOrd="0" presId="urn:microsoft.com/office/officeart/2005/8/layout/list1"/>
    <dgm:cxn modelId="{F3057ACD-E63B-4BAF-92E9-2925CB9F547F}" srcId="{21863F4E-7FF7-4187-82C8-A2D2AD879FB4}" destId="{99B2D543-BCA6-4561-A0F8-36E8B94C7F06}" srcOrd="0" destOrd="0" parTransId="{1A7D84D3-25F1-4A99-ACE9-F6C380DFC392}" sibTransId="{F40962F0-1B8F-4D14-A22D-244B7A41A813}"/>
    <dgm:cxn modelId="{443CF422-C6C7-4FB3-95F8-621DBFC3E02A}" type="presOf" srcId="{21863F4E-7FF7-4187-82C8-A2D2AD879FB4}" destId="{6A13551C-45C8-4CF2-802B-83DACAF3D2F8}" srcOrd="0" destOrd="0" presId="urn:microsoft.com/office/officeart/2005/8/layout/list1"/>
    <dgm:cxn modelId="{D8D4A9A0-1672-4216-8002-EF2BD564E743}" type="presOf" srcId="{839C734C-8626-41C4-AB1E-0BB3259F7D11}" destId="{BC214EEB-CD58-4F15-A58F-687E12BA7BAD}" srcOrd="0" destOrd="1" presId="urn:microsoft.com/office/officeart/2005/8/layout/list1"/>
    <dgm:cxn modelId="{F4D0711E-4699-48D7-B237-A26FD90CBA4E}" srcId="{21863F4E-7FF7-4187-82C8-A2D2AD879FB4}" destId="{F1657794-C362-47B5-A55E-B0A87438E749}" srcOrd="1" destOrd="0" parTransId="{22249CBC-6086-4B5E-AB39-88498FE4BFFE}" sibTransId="{F95BAFFC-6C5F-4DF0-94E2-9040E01EA76D}"/>
    <dgm:cxn modelId="{D6B4C0C0-FB54-429C-8DF0-9A37408DA97F}" type="presOf" srcId="{8F429006-681D-4BC3-9677-4CF6549B37C3}" destId="{BC214EEB-CD58-4F15-A58F-687E12BA7BAD}" srcOrd="0" destOrd="3" presId="urn:microsoft.com/office/officeart/2005/8/layout/list1"/>
    <dgm:cxn modelId="{9620E5DB-4C02-481D-A805-0C16C871B4AB}" srcId="{83FCC642-AB4E-4D30-9D40-8ADFA03F4663}" destId="{5FB746A1-DE49-44E9-946E-7E524B0E3052}" srcOrd="0" destOrd="0" parTransId="{44B0B062-843F-44A5-84B9-D9B68BC05165}" sibTransId="{D1DEBBA7-BC89-4A21-B8E1-80702EF30DE3}"/>
    <dgm:cxn modelId="{16E011C5-7B2B-4CEA-9345-9FF287A559CD}" type="presOf" srcId="{52E50E7A-F041-4C64-8B48-B5CD243BD1FA}" destId="{3FF22C47-BCE6-4041-839F-AACC430EB622}" srcOrd="0" destOrd="0" presId="urn:microsoft.com/office/officeart/2005/8/layout/list1"/>
    <dgm:cxn modelId="{8310BF8F-5C30-49AF-A22A-F160C07FD3C2}" srcId="{83FCC642-AB4E-4D30-9D40-8ADFA03F4663}" destId="{625DCDC8-6F57-460D-83F1-3B5E10E73C74}" srcOrd="2" destOrd="0" parTransId="{8FBE2029-1A93-40B6-B18A-B9E3DFFF9498}" sibTransId="{6CE2250B-BD98-4347-A3E3-D27F6EC22C92}"/>
    <dgm:cxn modelId="{EC0EE654-2A14-4758-B7A9-8DDCBEB7881E}" srcId="{52E50E7A-F041-4C64-8B48-B5CD243BD1FA}" destId="{83FCC642-AB4E-4D30-9D40-8ADFA03F4663}" srcOrd="1" destOrd="0" parTransId="{7BBF1BA4-A312-457A-8701-63D66C6E0C9D}" sibTransId="{B46424DD-0F5E-44D4-867D-D7651B5E75BA}"/>
    <dgm:cxn modelId="{684402CD-05CA-4722-9C39-87F705DB9B57}" type="presOf" srcId="{99B2D543-BCA6-4561-A0F8-36E8B94C7F06}" destId="{808D5631-E4D9-46E1-A4D5-CA2070B7FB25}" srcOrd="0" destOrd="0" presId="urn:microsoft.com/office/officeart/2005/8/layout/list1"/>
    <dgm:cxn modelId="{3344C254-4AA5-4957-8E86-9BB95714C169}" srcId="{83FCC642-AB4E-4D30-9D40-8ADFA03F4663}" destId="{2FDAC0C2-6097-464A-BE5D-90F25E68EA39}" srcOrd="4" destOrd="0" parTransId="{82CA675F-983B-467F-A45D-B7D2063BFEBF}" sibTransId="{5A899757-4E79-402F-AA84-44B65E6FA6F0}"/>
    <dgm:cxn modelId="{F0315C5E-F3C5-4B4D-8317-9B35E76E6398}" type="presOf" srcId="{83FCC642-AB4E-4D30-9D40-8ADFA03F4663}" destId="{346FA902-ADE6-4858-B34C-1BA27C28995C}" srcOrd="0" destOrd="0" presId="urn:microsoft.com/office/officeart/2005/8/layout/list1"/>
    <dgm:cxn modelId="{2E775CC6-7E01-4DFB-B3CF-594B921E132B}" type="presOf" srcId="{2FDAC0C2-6097-464A-BE5D-90F25E68EA39}" destId="{BC214EEB-CD58-4F15-A58F-687E12BA7BAD}" srcOrd="0" destOrd="4" presId="urn:microsoft.com/office/officeart/2005/8/layout/list1"/>
    <dgm:cxn modelId="{5464522A-D88C-4DA7-A373-EA3C8D6C48CE}" srcId="{83FCC642-AB4E-4D30-9D40-8ADFA03F4663}" destId="{839C734C-8626-41C4-AB1E-0BB3259F7D11}" srcOrd="1" destOrd="0" parTransId="{785F6D01-B494-46D6-9570-91AC96B09D9D}" sibTransId="{0728D6EE-1906-47FB-9381-14393276D43D}"/>
    <dgm:cxn modelId="{EE536A6A-1904-4B03-A24F-742AD83337DC}" type="presOf" srcId="{21863F4E-7FF7-4187-82C8-A2D2AD879FB4}" destId="{F0D35ACB-5354-46F5-9AA6-CF04967FFF5B}" srcOrd="1" destOrd="0" presId="urn:microsoft.com/office/officeart/2005/8/layout/list1"/>
    <dgm:cxn modelId="{B0FF6C80-A7A7-411E-8FEE-7818CAC1B929}" type="presParOf" srcId="{3FF22C47-BCE6-4041-839F-AACC430EB622}" destId="{81CDE015-1CE9-4348-9E0C-FF816D3F020A}" srcOrd="0" destOrd="0" presId="urn:microsoft.com/office/officeart/2005/8/layout/list1"/>
    <dgm:cxn modelId="{F2A87723-B781-4720-85EA-CD580DD3D965}" type="presParOf" srcId="{81CDE015-1CE9-4348-9E0C-FF816D3F020A}" destId="{6A13551C-45C8-4CF2-802B-83DACAF3D2F8}" srcOrd="0" destOrd="0" presId="urn:microsoft.com/office/officeart/2005/8/layout/list1"/>
    <dgm:cxn modelId="{044C9E93-E3B4-4E8D-9C6D-AE0CBA071B46}" type="presParOf" srcId="{81CDE015-1CE9-4348-9E0C-FF816D3F020A}" destId="{F0D35ACB-5354-46F5-9AA6-CF04967FFF5B}" srcOrd="1" destOrd="0" presId="urn:microsoft.com/office/officeart/2005/8/layout/list1"/>
    <dgm:cxn modelId="{E41ED09F-FCE1-4CDB-BC8F-8C0A18CFAF2C}" type="presParOf" srcId="{3FF22C47-BCE6-4041-839F-AACC430EB622}" destId="{09C55F1B-5034-4123-9548-CC4C0E2CB2A1}" srcOrd="1" destOrd="0" presId="urn:microsoft.com/office/officeart/2005/8/layout/list1"/>
    <dgm:cxn modelId="{BD773D2B-52C2-446E-9383-7641CD2E0DE1}" type="presParOf" srcId="{3FF22C47-BCE6-4041-839F-AACC430EB622}" destId="{808D5631-E4D9-46E1-A4D5-CA2070B7FB25}" srcOrd="2" destOrd="0" presId="urn:microsoft.com/office/officeart/2005/8/layout/list1"/>
    <dgm:cxn modelId="{7C325296-CCE2-4FBD-85A8-DA159CEA9F3E}" type="presParOf" srcId="{3FF22C47-BCE6-4041-839F-AACC430EB622}" destId="{4EE58642-9DF1-462B-AC65-F1B7FF205149}" srcOrd="3" destOrd="0" presId="urn:microsoft.com/office/officeart/2005/8/layout/list1"/>
    <dgm:cxn modelId="{91858C71-0B09-4810-8CE1-B13117D2D016}" type="presParOf" srcId="{3FF22C47-BCE6-4041-839F-AACC430EB622}" destId="{CDDCEA28-DF0E-4258-8C2B-B775DC5F38FF}" srcOrd="4" destOrd="0" presId="urn:microsoft.com/office/officeart/2005/8/layout/list1"/>
    <dgm:cxn modelId="{7509B1A5-EA00-47E4-9463-70E74D48963C}" type="presParOf" srcId="{CDDCEA28-DF0E-4258-8C2B-B775DC5F38FF}" destId="{346FA902-ADE6-4858-B34C-1BA27C28995C}" srcOrd="0" destOrd="0" presId="urn:microsoft.com/office/officeart/2005/8/layout/list1"/>
    <dgm:cxn modelId="{067C336C-B54D-43A3-A48C-B8AB7DC2734D}" type="presParOf" srcId="{CDDCEA28-DF0E-4258-8C2B-B775DC5F38FF}" destId="{834F2E7A-3212-4C56-97F7-438F402129F8}" srcOrd="1" destOrd="0" presId="urn:microsoft.com/office/officeart/2005/8/layout/list1"/>
    <dgm:cxn modelId="{015975DF-5CC7-4665-9003-3D14385889F5}" type="presParOf" srcId="{3FF22C47-BCE6-4041-839F-AACC430EB622}" destId="{2DD0E3A7-63F7-49E9-843D-BDF084885AAF}" srcOrd="5" destOrd="0" presId="urn:microsoft.com/office/officeart/2005/8/layout/list1"/>
    <dgm:cxn modelId="{0A1CBCA9-1EC4-47E3-97D4-4DFF8E3FE8D1}" type="presParOf" srcId="{3FF22C47-BCE6-4041-839F-AACC430EB622}" destId="{BC214EEB-CD58-4F15-A58F-687E12BA7BA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D5631-E4D9-46E1-A4D5-CA2070B7FB25}">
      <dsp:nvSpPr>
        <dsp:cNvPr id="0" name=""/>
        <dsp:cNvSpPr/>
      </dsp:nvSpPr>
      <dsp:spPr>
        <a:xfrm>
          <a:off x="0" y="292384"/>
          <a:ext cx="6096000" cy="7229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270764" rIns="473117" bIns="113792"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latin typeface="Amatic SC" panose="020B0604020202020204" charset="-79"/>
              <a:cs typeface="Amatic SC" panose="020B0604020202020204" charset="-79"/>
            </a:rPr>
            <a:t>Puede ser asintomática o manifestarse a través de síntomas inespecíficos.</a:t>
          </a:r>
          <a:endParaRPr lang="es-ES" sz="1600" b="1" kern="1200" dirty="0">
            <a:latin typeface="Amatic SC" panose="020B0604020202020204" charset="-79"/>
            <a:cs typeface="Amatic SC" panose="020B0604020202020204" charset="-79"/>
          </a:endParaRPr>
        </a:p>
      </dsp:txBody>
      <dsp:txXfrm>
        <a:off x="0" y="292384"/>
        <a:ext cx="6096000" cy="722925"/>
      </dsp:txXfrm>
    </dsp:sp>
    <dsp:sp modelId="{F0D35ACB-5354-46F5-9AA6-CF04967FFF5B}">
      <dsp:nvSpPr>
        <dsp:cNvPr id="0" name=""/>
        <dsp:cNvSpPr/>
      </dsp:nvSpPr>
      <dsp:spPr>
        <a:xfrm>
          <a:off x="304800" y="26704"/>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1800" b="1" kern="1200" dirty="0" smtClean="0">
              <a:latin typeface="Amatic SC" panose="020B0604020202020204" charset="-79"/>
              <a:cs typeface="Amatic SC" panose="020B0604020202020204" charset="-79"/>
            </a:rPr>
            <a:t>Infección primaria </a:t>
          </a:r>
          <a:endParaRPr lang="es-ES" sz="1800" b="1" kern="1200" dirty="0">
            <a:latin typeface="Amatic SC" panose="020B0604020202020204" charset="-79"/>
            <a:cs typeface="Amatic SC" panose="020B0604020202020204" charset="-79"/>
          </a:endParaRPr>
        </a:p>
      </dsp:txBody>
      <dsp:txXfrm>
        <a:off x="330739" y="52643"/>
        <a:ext cx="4215322" cy="479482"/>
      </dsp:txXfrm>
    </dsp:sp>
    <dsp:sp modelId="{BC214EEB-CD58-4F15-A58F-687E12BA7BAD}">
      <dsp:nvSpPr>
        <dsp:cNvPr id="0" name=""/>
        <dsp:cNvSpPr/>
      </dsp:nvSpPr>
      <dsp:spPr>
        <a:xfrm>
          <a:off x="0" y="1378189"/>
          <a:ext cx="6096000" cy="86788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270764" rIns="473117" bIns="113792"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latin typeface="Amatic SC" panose="020B0604020202020204" charset="-79"/>
              <a:cs typeface="Amatic SC" panose="020B0604020202020204" charset="-79"/>
            </a:rPr>
            <a:t>Asintomática o inflamación general de los nódulos linfáticos </a:t>
          </a:r>
          <a:endParaRPr lang="es-ES" sz="1600" b="1" kern="1200" dirty="0">
            <a:latin typeface="Amatic SC" panose="020B0604020202020204" charset="-79"/>
            <a:cs typeface="Amatic SC" panose="020B0604020202020204" charset="-79"/>
          </a:endParaRPr>
        </a:p>
        <a:p>
          <a:pPr marL="171450" lvl="1" indent="-171450" algn="l" defTabSz="711200">
            <a:lnSpc>
              <a:spcPct val="90000"/>
            </a:lnSpc>
            <a:spcBef>
              <a:spcPct val="0"/>
            </a:spcBef>
            <a:spcAft>
              <a:spcPct val="15000"/>
            </a:spcAft>
            <a:buChar char="••"/>
          </a:pPr>
          <a:endParaRPr lang="es-ES" sz="1600" kern="1200" dirty="0"/>
        </a:p>
      </dsp:txBody>
      <dsp:txXfrm>
        <a:off x="0" y="1378189"/>
        <a:ext cx="6096000" cy="867881"/>
      </dsp:txXfrm>
    </dsp:sp>
    <dsp:sp modelId="{834F2E7A-3212-4C56-97F7-438F402129F8}">
      <dsp:nvSpPr>
        <dsp:cNvPr id="0" name=""/>
        <dsp:cNvSpPr/>
      </dsp:nvSpPr>
      <dsp:spPr>
        <a:xfrm>
          <a:off x="304800" y="1112509"/>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1800" b="1" kern="1200" dirty="0" smtClean="0">
              <a:latin typeface="Amatic SC" panose="020B0604020202020204" charset="-79"/>
              <a:cs typeface="Amatic SC" panose="020B0604020202020204" charset="-79"/>
            </a:rPr>
            <a:t>Etapa 1</a:t>
          </a:r>
          <a:endParaRPr lang="es-ES" sz="1800" b="1" kern="1200" dirty="0">
            <a:latin typeface="Amatic SC" panose="020B0604020202020204" charset="-79"/>
            <a:cs typeface="Amatic SC" panose="020B0604020202020204" charset="-79"/>
          </a:endParaRPr>
        </a:p>
      </dsp:txBody>
      <dsp:txXfrm>
        <a:off x="330739" y="1138448"/>
        <a:ext cx="4215322" cy="479482"/>
      </dsp:txXfrm>
    </dsp:sp>
    <dsp:sp modelId="{142B26F1-F462-4B2A-95C5-4B6EBEABAA76}">
      <dsp:nvSpPr>
        <dsp:cNvPr id="0" name=""/>
        <dsp:cNvSpPr/>
      </dsp:nvSpPr>
      <dsp:spPr>
        <a:xfrm>
          <a:off x="0" y="2608950"/>
          <a:ext cx="6096000" cy="1105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270764" rIns="473117" bIns="113792" numCol="1" spcCol="1270" anchor="t" anchorCtr="0">
          <a:noAutofit/>
        </a:bodyPr>
        <a:lstStyle/>
        <a:p>
          <a:pPr marL="57150" lvl="1" indent="-57150" algn="l" defTabSz="444500">
            <a:lnSpc>
              <a:spcPct val="90000"/>
            </a:lnSpc>
            <a:spcBef>
              <a:spcPct val="0"/>
            </a:spcBef>
            <a:spcAft>
              <a:spcPct val="15000"/>
            </a:spcAft>
            <a:buChar char="••"/>
          </a:pPr>
          <a:endParaRPr lang="es-ES" sz="1000" kern="1200" dirty="0"/>
        </a:p>
        <a:p>
          <a:pPr marL="171450" lvl="1" indent="-171450" algn="just" defTabSz="711200">
            <a:lnSpc>
              <a:spcPct val="90000"/>
            </a:lnSpc>
            <a:spcBef>
              <a:spcPct val="0"/>
            </a:spcBef>
            <a:spcAft>
              <a:spcPct val="15000"/>
            </a:spcAft>
            <a:buChar char="••"/>
          </a:pPr>
          <a:r>
            <a:rPr lang="es-ES" sz="1600" b="1" kern="1200" dirty="0" smtClean="0">
              <a:latin typeface="Amatic SC" panose="020B0604020202020204" charset="-79"/>
              <a:cs typeface="Amatic SC" panose="020B0604020202020204" charset="-79"/>
            </a:rPr>
            <a:t>Pequeñas perdidas de peso, manifestaciones leves en mucosas y piel e infecciones recurrentes de vías respiratorias altas.</a:t>
          </a:r>
          <a:endParaRPr lang="es-ES" sz="1600" b="1" kern="1200" dirty="0">
            <a:latin typeface="Amatic SC" panose="020B0604020202020204" charset="-79"/>
            <a:cs typeface="Amatic SC" panose="020B0604020202020204" charset="-79"/>
          </a:endParaRPr>
        </a:p>
      </dsp:txBody>
      <dsp:txXfrm>
        <a:off x="0" y="2608950"/>
        <a:ext cx="6096000" cy="1105650"/>
      </dsp:txXfrm>
    </dsp:sp>
    <dsp:sp modelId="{0695C7A6-E503-4EB7-BB90-8B10B7FF8438}">
      <dsp:nvSpPr>
        <dsp:cNvPr id="0" name=""/>
        <dsp:cNvSpPr/>
      </dsp:nvSpPr>
      <dsp:spPr>
        <a:xfrm>
          <a:off x="304800" y="2343270"/>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1800" b="1" kern="1200" dirty="0" smtClean="0">
              <a:latin typeface="Amatic SC" panose="020B0604020202020204" charset="-79"/>
              <a:cs typeface="Amatic SC" panose="020B0604020202020204" charset="-79"/>
            </a:rPr>
            <a:t>Etapa 2 </a:t>
          </a:r>
          <a:endParaRPr lang="es-ES" sz="1800" b="1" kern="1200" dirty="0">
            <a:latin typeface="Amatic SC" panose="020B0604020202020204" charset="-79"/>
            <a:cs typeface="Amatic SC" panose="020B0604020202020204" charset="-79"/>
          </a:endParaRPr>
        </a:p>
      </dsp:txBody>
      <dsp:txXfrm>
        <a:off x="330739" y="2369209"/>
        <a:ext cx="421532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D5631-E4D9-46E1-A4D5-CA2070B7FB25}">
      <dsp:nvSpPr>
        <dsp:cNvPr id="0" name=""/>
        <dsp:cNvSpPr/>
      </dsp:nvSpPr>
      <dsp:spPr>
        <a:xfrm>
          <a:off x="0" y="115112"/>
          <a:ext cx="6096000" cy="15214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187452" rIns="473117" bIns="113792" numCol="1" spcCol="1270" anchor="t" anchorCtr="0">
          <a:noAutofit/>
        </a:bodyPr>
        <a:lstStyle/>
        <a:p>
          <a:pPr marL="171450" lvl="1" indent="-171450" algn="l" defTabSz="711200">
            <a:lnSpc>
              <a:spcPct val="90000"/>
            </a:lnSpc>
            <a:spcBef>
              <a:spcPct val="0"/>
            </a:spcBef>
            <a:spcAft>
              <a:spcPct val="15000"/>
            </a:spcAft>
            <a:buChar char="••"/>
          </a:pPr>
          <a:endParaRPr lang="es-ES" sz="1600" b="1" kern="1200" dirty="0">
            <a:latin typeface="Amatic SC" panose="020B0604020202020204" charset="-79"/>
            <a:cs typeface="Amatic SC" panose="020B0604020202020204" charset="-79"/>
          </a:endParaRPr>
        </a:p>
        <a:p>
          <a:pPr marL="171450" lvl="1" indent="-171450" algn="just" defTabSz="711200">
            <a:lnSpc>
              <a:spcPct val="90000"/>
            </a:lnSpc>
            <a:spcBef>
              <a:spcPct val="0"/>
            </a:spcBef>
            <a:spcAft>
              <a:spcPct val="15000"/>
            </a:spcAft>
            <a:buChar char="••"/>
          </a:pPr>
          <a:r>
            <a:rPr lang="es-ES" sz="1600" b="1" kern="1200" dirty="0" smtClean="0">
              <a:latin typeface="Amatic SC" panose="020B0604020202020204" charset="-79"/>
              <a:cs typeface="Amatic SC" panose="020B0604020202020204" charset="-79"/>
            </a:rPr>
            <a:t>Diarrea crónica sin causa aparente, fiebre persistente, candidiasis y lesiones orales. Infecciones bacterianas graves tuberculosis pulmonar. Puede ser asintomática o manifestarse a través de síntomas inespecíficos.</a:t>
          </a:r>
          <a:endParaRPr lang="es-ES" sz="1600" b="1" kern="1200" dirty="0">
            <a:latin typeface="Amatic SC" panose="020B0604020202020204" charset="-79"/>
            <a:cs typeface="Amatic SC" panose="020B0604020202020204" charset="-79"/>
          </a:endParaRPr>
        </a:p>
      </dsp:txBody>
      <dsp:txXfrm>
        <a:off x="0" y="115112"/>
        <a:ext cx="6096000" cy="1521449"/>
      </dsp:txXfrm>
    </dsp:sp>
    <dsp:sp modelId="{F0D35ACB-5354-46F5-9AA6-CF04967FFF5B}">
      <dsp:nvSpPr>
        <dsp:cNvPr id="0" name=""/>
        <dsp:cNvSpPr/>
      </dsp:nvSpPr>
      <dsp:spPr>
        <a:xfrm>
          <a:off x="304800" y="35855"/>
          <a:ext cx="4267200" cy="3892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1800" b="1" kern="1200" dirty="0" smtClean="0">
              <a:latin typeface="Amatic SC" panose="020B0604020202020204" charset="-79"/>
              <a:cs typeface="Amatic SC" panose="020B0604020202020204" charset="-79"/>
            </a:rPr>
            <a:t>Etapa 3 </a:t>
          </a:r>
          <a:endParaRPr lang="es-ES" sz="1800" b="1" kern="1200" dirty="0">
            <a:latin typeface="Amatic SC" panose="020B0604020202020204" charset="-79"/>
            <a:cs typeface="Amatic SC" panose="020B0604020202020204" charset="-79"/>
          </a:endParaRPr>
        </a:p>
      </dsp:txBody>
      <dsp:txXfrm>
        <a:off x="323800" y="54855"/>
        <a:ext cx="4229200" cy="351216"/>
      </dsp:txXfrm>
    </dsp:sp>
    <dsp:sp modelId="{BC214EEB-CD58-4F15-A58F-687E12BA7BAD}">
      <dsp:nvSpPr>
        <dsp:cNvPr id="0" name=""/>
        <dsp:cNvSpPr/>
      </dsp:nvSpPr>
      <dsp:spPr>
        <a:xfrm>
          <a:off x="0" y="1882898"/>
          <a:ext cx="6096000" cy="1822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187452" rIns="473117" bIns="113792" numCol="1" spcCol="1270" anchor="t" anchorCtr="0">
          <a:noAutofit/>
        </a:bodyPr>
        <a:lstStyle/>
        <a:p>
          <a:pPr marL="171450" lvl="1" indent="-171450" algn="l" defTabSz="711200">
            <a:lnSpc>
              <a:spcPct val="90000"/>
            </a:lnSpc>
            <a:spcBef>
              <a:spcPct val="0"/>
            </a:spcBef>
            <a:spcAft>
              <a:spcPct val="15000"/>
            </a:spcAft>
            <a:buChar char="••"/>
          </a:pPr>
          <a:endParaRPr lang="es-ES" sz="1600" b="1" kern="1200" dirty="0">
            <a:latin typeface="Amatic SC" panose="020B0604020202020204" charset="-79"/>
            <a:cs typeface="Amatic SC" panose="020B0604020202020204" charset="-79"/>
          </a:endParaRPr>
        </a:p>
        <a:p>
          <a:pPr marL="171450" lvl="1" indent="-171450" algn="l" defTabSz="711200">
            <a:lnSpc>
              <a:spcPct val="90000"/>
            </a:lnSpc>
            <a:spcBef>
              <a:spcPct val="0"/>
            </a:spcBef>
            <a:spcAft>
              <a:spcPct val="15000"/>
            </a:spcAft>
            <a:buChar char="••"/>
          </a:pPr>
          <a:r>
            <a:rPr lang="es-ES" sz="1600" b="1" kern="1200" dirty="0" smtClean="0">
              <a:latin typeface="Amatic SC" panose="020B0604020202020204" charset="-79"/>
              <a:cs typeface="Amatic SC" panose="020B0604020202020204" charset="-79"/>
            </a:rPr>
            <a:t>esta etapa corresponde a lo conocido como SIDA.</a:t>
          </a:r>
          <a:endParaRPr lang="es-ES" sz="1600" b="1" kern="1200" dirty="0">
            <a:latin typeface="Amatic SC" panose="020B0604020202020204" charset="-79"/>
            <a:cs typeface="Amatic SC" panose="020B0604020202020204" charset="-79"/>
          </a:endParaRPr>
        </a:p>
        <a:p>
          <a:pPr marL="171450" lvl="1" indent="-171450" algn="l" defTabSz="711200">
            <a:lnSpc>
              <a:spcPct val="90000"/>
            </a:lnSpc>
            <a:spcBef>
              <a:spcPct val="0"/>
            </a:spcBef>
            <a:spcAft>
              <a:spcPct val="15000"/>
            </a:spcAft>
            <a:buChar char="••"/>
          </a:pPr>
          <a:r>
            <a:rPr lang="es-ES" sz="1600" b="1" kern="1200" dirty="0" smtClean="0">
              <a:latin typeface="Amatic SC" panose="020B0604020202020204" charset="-79"/>
              <a:cs typeface="Amatic SC" panose="020B0604020202020204" charset="-79"/>
            </a:rPr>
            <a:t>Se caracteriza por la presencia de infecciones, enfermedades severas o cánceres relacionados con el VIH.</a:t>
          </a:r>
        </a:p>
        <a:p>
          <a:pPr marL="171450" lvl="1" indent="-171450" algn="l" defTabSz="711200">
            <a:lnSpc>
              <a:spcPct val="90000"/>
            </a:lnSpc>
            <a:spcBef>
              <a:spcPct val="0"/>
            </a:spcBef>
            <a:spcAft>
              <a:spcPct val="15000"/>
            </a:spcAft>
            <a:buChar char="••"/>
          </a:pPr>
          <a:r>
            <a:rPr lang="es-ES" sz="1600" b="1" kern="1200" smtClean="0">
              <a:latin typeface="Amatic SC" panose="020B0604020202020204" charset="-79"/>
              <a:cs typeface="Amatic SC" panose="020B0604020202020204" charset="-79"/>
            </a:rPr>
            <a:t>Asintomática </a:t>
          </a:r>
          <a:r>
            <a:rPr lang="es-ES" sz="1600" b="1" kern="1200" dirty="0" smtClean="0">
              <a:latin typeface="Amatic SC" panose="020B0604020202020204" charset="-79"/>
              <a:cs typeface="Amatic SC" panose="020B0604020202020204" charset="-79"/>
            </a:rPr>
            <a:t>o inflamación general de los nódulos linfáticos </a:t>
          </a:r>
          <a:endParaRPr lang="es-ES" kern="1200"/>
        </a:p>
        <a:p>
          <a:pPr marL="171450" lvl="1" indent="-171450" algn="l" defTabSz="711200">
            <a:lnSpc>
              <a:spcPct val="90000"/>
            </a:lnSpc>
            <a:spcBef>
              <a:spcPct val="0"/>
            </a:spcBef>
            <a:spcAft>
              <a:spcPct val="15000"/>
            </a:spcAft>
            <a:buChar char="••"/>
          </a:pPr>
          <a:endParaRPr lang="es-ES" sz="1600" kern="1200" dirty="0"/>
        </a:p>
      </dsp:txBody>
      <dsp:txXfrm>
        <a:off x="0" y="1882898"/>
        <a:ext cx="6096000" cy="1822550"/>
      </dsp:txXfrm>
    </dsp:sp>
    <dsp:sp modelId="{834F2E7A-3212-4C56-97F7-438F402129F8}">
      <dsp:nvSpPr>
        <dsp:cNvPr id="0" name=""/>
        <dsp:cNvSpPr/>
      </dsp:nvSpPr>
      <dsp:spPr>
        <a:xfrm>
          <a:off x="304800" y="1749962"/>
          <a:ext cx="4267200" cy="4428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1800" b="1" kern="1200" dirty="0" smtClean="0">
              <a:latin typeface="Amatic SC" panose="020B0604020202020204" charset="-79"/>
              <a:cs typeface="Amatic SC" panose="020B0604020202020204" charset="-79"/>
            </a:rPr>
            <a:t>Etapa 4</a:t>
          </a:r>
          <a:endParaRPr lang="es-ES" sz="1800" b="1" kern="1200" dirty="0">
            <a:latin typeface="Amatic SC" panose="020B0604020202020204" charset="-79"/>
            <a:cs typeface="Amatic SC" panose="020B0604020202020204" charset="-79"/>
          </a:endParaRPr>
        </a:p>
      </dsp:txBody>
      <dsp:txXfrm>
        <a:off x="326420" y="1771582"/>
        <a:ext cx="4223960" cy="39965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8769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 name="Google Shape;11;p2"/>
          <p:cNvPicPr preferRelativeResize="0"/>
          <p:nvPr/>
        </p:nvPicPr>
        <p:blipFill>
          <a:blip r:embed="rId3">
            <a:alphaModFix/>
          </a:blip>
          <a:stretch>
            <a:fillRect/>
          </a:stretch>
        </p:blipFill>
        <p:spPr>
          <a:xfrm>
            <a:off x="2350825" y="972913"/>
            <a:ext cx="5051951" cy="3197675"/>
          </a:xfrm>
          <a:prstGeom prst="rect">
            <a:avLst/>
          </a:prstGeom>
          <a:noFill/>
          <a:ln>
            <a:noFill/>
          </a:ln>
        </p:spPr>
      </p:pic>
      <p:sp>
        <p:nvSpPr>
          <p:cNvPr id="12" name="Google Shape;12;p2"/>
          <p:cNvSpPr txBox="1">
            <a:spLocks noGrp="1"/>
          </p:cNvSpPr>
          <p:nvPr>
            <p:ph type="ctrTitle"/>
          </p:nvPr>
        </p:nvSpPr>
        <p:spPr>
          <a:xfrm>
            <a:off x="2765775" y="1645750"/>
            <a:ext cx="4227000" cy="1431900"/>
          </a:xfrm>
          <a:prstGeom prst="rect">
            <a:avLst/>
          </a:prstGeom>
        </p:spPr>
        <p:txBody>
          <a:bodyPr spcFirstLastPara="1" wrap="square" lIns="0" tIns="0" rIns="0" bIns="0" anchor="t"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1519100" y="1142662"/>
            <a:ext cx="6939000" cy="11598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 name="Google Shape;15;p3"/>
          <p:cNvSpPr txBox="1">
            <a:spLocks noGrp="1"/>
          </p:cNvSpPr>
          <p:nvPr>
            <p:ph type="subTitle" idx="1"/>
          </p:nvPr>
        </p:nvSpPr>
        <p:spPr>
          <a:xfrm>
            <a:off x="1519100" y="2279990"/>
            <a:ext cx="6939000" cy="7848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1387000" y="1933200"/>
            <a:ext cx="6241500" cy="819900"/>
          </a:xfrm>
          <a:prstGeom prst="rect">
            <a:avLst/>
          </a:prstGeom>
        </p:spPr>
        <p:txBody>
          <a:bodyPr spcFirstLastPara="1" wrap="square" lIns="0" tIns="0" rIns="0" bIns="0" anchor="ctr" anchorCtr="0">
            <a:noAutofit/>
          </a:bodyPr>
          <a:lstStyle>
            <a:lvl1pPr marL="457200" lvl="0" indent="-501650" rtl="0">
              <a:spcBef>
                <a:spcPts val="0"/>
              </a:spcBef>
              <a:spcAft>
                <a:spcPts val="0"/>
              </a:spcAft>
              <a:buSzPts val="4300"/>
              <a:buChar char="•"/>
              <a:defRPr sz="4300"/>
            </a:lvl1pPr>
            <a:lvl2pPr marL="914400" lvl="1" indent="-501650" rtl="0">
              <a:spcBef>
                <a:spcPts val="0"/>
              </a:spcBef>
              <a:spcAft>
                <a:spcPts val="0"/>
              </a:spcAft>
              <a:buSzPts val="4300"/>
              <a:buChar char="•"/>
              <a:defRPr sz="4300"/>
            </a:lvl2pPr>
            <a:lvl3pPr marL="1371600" lvl="2" indent="-501650" rtl="0">
              <a:spcBef>
                <a:spcPts val="0"/>
              </a:spcBef>
              <a:spcAft>
                <a:spcPts val="0"/>
              </a:spcAft>
              <a:buSzPts val="4300"/>
              <a:buChar char="•"/>
              <a:defRPr sz="4300"/>
            </a:lvl3pPr>
            <a:lvl4pPr marL="1828800" lvl="3" indent="-501650" rtl="0">
              <a:spcBef>
                <a:spcPts val="0"/>
              </a:spcBef>
              <a:spcAft>
                <a:spcPts val="0"/>
              </a:spcAft>
              <a:buSzPts val="4300"/>
              <a:buChar char="•"/>
              <a:defRPr sz="4300"/>
            </a:lvl4pPr>
            <a:lvl5pPr marL="2286000" lvl="4" indent="-501650" rtl="0">
              <a:spcBef>
                <a:spcPts val="0"/>
              </a:spcBef>
              <a:spcAft>
                <a:spcPts val="0"/>
              </a:spcAft>
              <a:buSzPts val="4300"/>
              <a:buChar char="•"/>
              <a:defRPr sz="4300"/>
            </a:lvl5pPr>
            <a:lvl6pPr marL="2743200" lvl="5" indent="-501650" rtl="0">
              <a:spcBef>
                <a:spcPts val="0"/>
              </a:spcBef>
              <a:spcAft>
                <a:spcPts val="0"/>
              </a:spcAft>
              <a:buSzPts val="4300"/>
              <a:buChar char="•"/>
              <a:defRPr sz="4300"/>
            </a:lvl6pPr>
            <a:lvl7pPr marL="3200400" lvl="6" indent="-501650" rtl="0">
              <a:spcBef>
                <a:spcPts val="0"/>
              </a:spcBef>
              <a:spcAft>
                <a:spcPts val="0"/>
              </a:spcAft>
              <a:buSzPts val="4300"/>
              <a:buChar char="•"/>
              <a:defRPr sz="4300"/>
            </a:lvl7pPr>
            <a:lvl8pPr marL="3657600" lvl="7" indent="-501650" rtl="0">
              <a:spcBef>
                <a:spcPts val="0"/>
              </a:spcBef>
              <a:spcAft>
                <a:spcPts val="0"/>
              </a:spcAft>
              <a:buSzPts val="4300"/>
              <a:buChar char="•"/>
              <a:defRPr sz="4300"/>
            </a:lvl8pPr>
            <a:lvl9pPr marL="4114800" lvl="8" indent="-501650">
              <a:spcBef>
                <a:spcPts val="0"/>
              </a:spcBef>
              <a:spcAft>
                <a:spcPts val="0"/>
              </a:spcAft>
              <a:buSzPts val="4300"/>
              <a:buChar char="•"/>
              <a:defRPr sz="4300"/>
            </a:lvl9pPr>
          </a:lstStyle>
          <a:p>
            <a:endParaRPr/>
          </a:p>
        </p:txBody>
      </p:sp>
      <p:sp>
        <p:nvSpPr>
          <p:cNvPr id="18" name="Google Shape;18;p4"/>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5"/>
          <p:cNvSpPr txBox="1">
            <a:spLocks noGrp="1"/>
          </p:cNvSpPr>
          <p:nvPr>
            <p:ph type="body" idx="1"/>
          </p:nvPr>
        </p:nvSpPr>
        <p:spPr>
          <a:xfrm>
            <a:off x="1411775" y="1287956"/>
            <a:ext cx="7273800" cy="32712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2" name="Google Shape;22;p5"/>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1412975" y="1287950"/>
            <a:ext cx="3530700" cy="32361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6" name="Google Shape;26;p6"/>
          <p:cNvSpPr txBox="1">
            <a:spLocks noGrp="1"/>
          </p:cNvSpPr>
          <p:nvPr>
            <p:ph type="body" idx="2"/>
          </p:nvPr>
        </p:nvSpPr>
        <p:spPr>
          <a:xfrm>
            <a:off x="5156126" y="1287950"/>
            <a:ext cx="3530700" cy="32361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Google Shape;27;p6"/>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7"/>
          <p:cNvSpPr txBox="1">
            <a:spLocks noGrp="1"/>
          </p:cNvSpPr>
          <p:nvPr>
            <p:ph type="body" idx="1"/>
          </p:nvPr>
        </p:nvSpPr>
        <p:spPr>
          <a:xfrm>
            <a:off x="1411775" y="1287950"/>
            <a:ext cx="2238000" cy="36378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31" name="Google Shape;31;p7"/>
          <p:cNvSpPr txBox="1">
            <a:spLocks noGrp="1"/>
          </p:cNvSpPr>
          <p:nvPr>
            <p:ph type="body" idx="2"/>
          </p:nvPr>
        </p:nvSpPr>
        <p:spPr>
          <a:xfrm>
            <a:off x="3929671" y="1287950"/>
            <a:ext cx="2238000" cy="36378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32" name="Google Shape;32;p7"/>
          <p:cNvSpPr txBox="1">
            <a:spLocks noGrp="1"/>
          </p:cNvSpPr>
          <p:nvPr>
            <p:ph type="body" idx="3"/>
          </p:nvPr>
        </p:nvSpPr>
        <p:spPr>
          <a:xfrm>
            <a:off x="6447566" y="1287950"/>
            <a:ext cx="2238000" cy="36378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33" name="Google Shape;33;p7"/>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6" name="Google Shape;36;p8"/>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11775" y="129768"/>
            <a:ext cx="72738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1pPr>
            <a:lvl2pPr lvl="1">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2pPr>
            <a:lvl3pPr lvl="2">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3pPr>
            <a:lvl4pPr lvl="3">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4pPr>
            <a:lvl5pPr lvl="4">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5pPr>
            <a:lvl6pPr lvl="5">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6pPr>
            <a:lvl7pPr lvl="6">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7pPr>
            <a:lvl8pPr lvl="7">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8pPr>
            <a:lvl9pPr lvl="8">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411775" y="1287956"/>
            <a:ext cx="7273800" cy="3271200"/>
          </a:xfrm>
          <a:prstGeom prst="rect">
            <a:avLst/>
          </a:prstGeom>
          <a:noFill/>
          <a:ln>
            <a:noFill/>
          </a:ln>
        </p:spPr>
        <p:txBody>
          <a:bodyPr spcFirstLastPara="1" wrap="square" lIns="0" tIns="0" rIns="0" bIns="0" anchor="t" anchorCtr="0">
            <a:noAutofit/>
          </a:bodyPr>
          <a:lstStyle>
            <a:lvl1pPr marL="457200" lvl="0"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1pPr>
            <a:lvl2pPr marL="914400" lvl="1"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2pPr>
            <a:lvl3pPr marL="1371600" lvl="2"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3pPr>
            <a:lvl4pPr marL="1828800" lvl="3"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4pPr>
            <a:lvl5pPr marL="2286000" lvl="4"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5pPr>
            <a:lvl6pPr marL="2743200" lvl="5"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6pPr>
            <a:lvl7pPr marL="3200400" lvl="6"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7pPr>
            <a:lvl8pPr marL="3657600" lvl="7"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8pPr>
            <a:lvl9pPr marL="4114800" lvl="8"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9pPr>
          </a:lstStyle>
          <a:p>
            <a:endParaRPr/>
          </a:p>
        </p:txBody>
      </p:sp>
      <p:sp>
        <p:nvSpPr>
          <p:cNvPr id="8" name="Google Shape;8;p1"/>
          <p:cNvSpPr txBox="1">
            <a:spLocks noGrp="1"/>
          </p:cNvSpPr>
          <p:nvPr>
            <p:ph type="sldNum" idx="12"/>
          </p:nvPr>
        </p:nvSpPr>
        <p:spPr>
          <a:xfrm>
            <a:off x="8404384" y="254051"/>
            <a:ext cx="548700" cy="393600"/>
          </a:xfrm>
          <a:prstGeom prst="rect">
            <a:avLst/>
          </a:prstGeom>
          <a:noFill/>
          <a:ln>
            <a:noFill/>
          </a:ln>
        </p:spPr>
        <p:txBody>
          <a:bodyPr spcFirstLastPara="1" wrap="square" lIns="0" tIns="0" rIns="0" bIns="0" anchor="ctr" anchorCtr="0">
            <a:noAutofit/>
          </a:bodyPr>
          <a:lstStyle>
            <a:lvl1pPr lvl="0" algn="r">
              <a:buNone/>
              <a:defRPr>
                <a:solidFill>
                  <a:srgbClr val="6CC2DC"/>
                </a:solidFill>
                <a:latin typeface="Caveat"/>
                <a:ea typeface="Caveat"/>
                <a:cs typeface="Caveat"/>
                <a:sym typeface="Caveat"/>
              </a:defRPr>
            </a:lvl1pPr>
            <a:lvl2pPr lvl="1" algn="r">
              <a:buNone/>
              <a:defRPr>
                <a:solidFill>
                  <a:srgbClr val="6CC2DC"/>
                </a:solidFill>
                <a:latin typeface="Caveat"/>
                <a:ea typeface="Caveat"/>
                <a:cs typeface="Caveat"/>
                <a:sym typeface="Caveat"/>
              </a:defRPr>
            </a:lvl2pPr>
            <a:lvl3pPr lvl="2" algn="r">
              <a:buNone/>
              <a:defRPr>
                <a:solidFill>
                  <a:srgbClr val="6CC2DC"/>
                </a:solidFill>
                <a:latin typeface="Caveat"/>
                <a:ea typeface="Caveat"/>
                <a:cs typeface="Caveat"/>
                <a:sym typeface="Caveat"/>
              </a:defRPr>
            </a:lvl3pPr>
            <a:lvl4pPr lvl="3" algn="r">
              <a:buNone/>
              <a:defRPr>
                <a:solidFill>
                  <a:srgbClr val="6CC2DC"/>
                </a:solidFill>
                <a:latin typeface="Caveat"/>
                <a:ea typeface="Caveat"/>
                <a:cs typeface="Caveat"/>
                <a:sym typeface="Caveat"/>
              </a:defRPr>
            </a:lvl4pPr>
            <a:lvl5pPr lvl="4" algn="r">
              <a:buNone/>
              <a:defRPr>
                <a:solidFill>
                  <a:srgbClr val="6CC2DC"/>
                </a:solidFill>
                <a:latin typeface="Caveat"/>
                <a:ea typeface="Caveat"/>
                <a:cs typeface="Caveat"/>
                <a:sym typeface="Caveat"/>
              </a:defRPr>
            </a:lvl5pPr>
            <a:lvl6pPr lvl="5" algn="r">
              <a:buNone/>
              <a:defRPr>
                <a:solidFill>
                  <a:srgbClr val="6CC2DC"/>
                </a:solidFill>
                <a:latin typeface="Caveat"/>
                <a:ea typeface="Caveat"/>
                <a:cs typeface="Caveat"/>
                <a:sym typeface="Caveat"/>
              </a:defRPr>
            </a:lvl6pPr>
            <a:lvl7pPr lvl="6" algn="r">
              <a:buNone/>
              <a:defRPr>
                <a:solidFill>
                  <a:srgbClr val="6CC2DC"/>
                </a:solidFill>
                <a:latin typeface="Caveat"/>
                <a:ea typeface="Caveat"/>
                <a:cs typeface="Caveat"/>
                <a:sym typeface="Caveat"/>
              </a:defRPr>
            </a:lvl7pPr>
            <a:lvl8pPr lvl="7" algn="r">
              <a:buNone/>
              <a:defRPr>
                <a:solidFill>
                  <a:srgbClr val="6CC2DC"/>
                </a:solidFill>
                <a:latin typeface="Caveat"/>
                <a:ea typeface="Caveat"/>
                <a:cs typeface="Caveat"/>
                <a:sym typeface="Caveat"/>
              </a:defRPr>
            </a:lvl8pPr>
            <a:lvl9pPr lvl="8" algn="r">
              <a:buNone/>
              <a:defRPr>
                <a:solidFill>
                  <a:srgbClr val="6CC2DC"/>
                </a:solidFill>
                <a:latin typeface="Caveat"/>
                <a:ea typeface="Caveat"/>
                <a:cs typeface="Caveat"/>
                <a:sym typeface="Cavea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1"/>
          <p:cNvSpPr txBox="1">
            <a:spLocks noGrp="1"/>
          </p:cNvSpPr>
          <p:nvPr>
            <p:ph type="ctrTitle"/>
          </p:nvPr>
        </p:nvSpPr>
        <p:spPr>
          <a:xfrm>
            <a:off x="2765775" y="1645750"/>
            <a:ext cx="4227000" cy="1431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S" dirty="0" smtClean="0"/>
              <a:t>VIH/SIDA</a:t>
            </a:r>
            <a:endParaRPr dirty="0"/>
          </a:p>
        </p:txBody>
      </p:sp>
      <p:sp>
        <p:nvSpPr>
          <p:cNvPr id="3" name="CuadroTexto 2"/>
          <p:cNvSpPr txBox="1"/>
          <p:nvPr/>
        </p:nvSpPr>
        <p:spPr>
          <a:xfrm>
            <a:off x="4619503" y="2754484"/>
            <a:ext cx="2732810" cy="646331"/>
          </a:xfrm>
          <a:prstGeom prst="rect">
            <a:avLst/>
          </a:prstGeom>
          <a:noFill/>
        </p:spPr>
        <p:txBody>
          <a:bodyPr wrap="square" rtlCol="0">
            <a:spAutoFit/>
          </a:bodyPr>
          <a:lstStyle/>
          <a:p>
            <a:pPr algn="ctr"/>
            <a:r>
              <a:rPr lang="es-ES" sz="1800" b="1" dirty="0" smtClean="0">
                <a:solidFill>
                  <a:srgbClr val="002060"/>
                </a:solidFill>
                <a:latin typeface="Amatic SC" panose="020B0604020202020204" charset="-79"/>
                <a:cs typeface="Amatic SC" panose="020B0604020202020204" charset="-79"/>
              </a:rPr>
              <a:t>Departamento de orientación </a:t>
            </a:r>
          </a:p>
          <a:p>
            <a:pPr algn="ctr"/>
            <a:r>
              <a:rPr lang="es-ES" sz="1800" b="1" dirty="0" smtClean="0">
                <a:solidFill>
                  <a:srgbClr val="002060"/>
                </a:solidFill>
                <a:latin typeface="Amatic SC" panose="020B0604020202020204" charset="-79"/>
                <a:cs typeface="Amatic SC" panose="020B0604020202020204" charset="-79"/>
              </a:rPr>
              <a:t> julio 2023</a:t>
            </a:r>
            <a:endParaRPr lang="es-CL" sz="1800" b="1" dirty="0">
              <a:solidFill>
                <a:srgbClr val="002060"/>
              </a:solidFill>
              <a:latin typeface="Amatic SC" panose="020B0604020202020204" charset="-79"/>
              <a:cs typeface="Amatic SC" panose="020B0604020202020204" charset="-79"/>
            </a:endParaRPr>
          </a:p>
        </p:txBody>
      </p:sp>
      <p:pic>
        <p:nvPicPr>
          <p:cNvPr id="5" name="Imagen 4"/>
          <p:cNvPicPr>
            <a:picLocks noChangeAspect="1"/>
          </p:cNvPicPr>
          <p:nvPr/>
        </p:nvPicPr>
        <p:blipFill>
          <a:blip r:embed="rId3"/>
          <a:stretch>
            <a:fillRect/>
          </a:stretch>
        </p:blipFill>
        <p:spPr>
          <a:xfrm>
            <a:off x="979734" y="194031"/>
            <a:ext cx="1365622" cy="9083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10</a:t>
            </a:fld>
            <a:endParaRPr lang="es-CL"/>
          </a:p>
        </p:txBody>
      </p:sp>
      <p:sp>
        <p:nvSpPr>
          <p:cNvPr id="2" name="Título 1"/>
          <p:cNvSpPr>
            <a:spLocks noGrp="1"/>
          </p:cNvSpPr>
          <p:nvPr>
            <p:ph type="title"/>
          </p:nvPr>
        </p:nvSpPr>
        <p:spPr/>
        <p:txBody>
          <a:bodyPr/>
          <a:lstStyle/>
          <a:p>
            <a:r>
              <a:rPr lang="es-ES" dirty="0" smtClean="0"/>
              <a:t>¿Existe tratamiento?</a:t>
            </a:r>
            <a:endParaRPr lang="es-CL" dirty="0"/>
          </a:p>
        </p:txBody>
      </p:sp>
      <p:sp>
        <p:nvSpPr>
          <p:cNvPr id="4" name="CuadroTexto 3"/>
          <p:cNvSpPr txBox="1"/>
          <p:nvPr/>
        </p:nvSpPr>
        <p:spPr>
          <a:xfrm>
            <a:off x="1350182" y="1278082"/>
            <a:ext cx="7054202" cy="3785652"/>
          </a:xfrm>
          <a:prstGeom prst="rect">
            <a:avLst/>
          </a:prstGeom>
          <a:noFill/>
        </p:spPr>
        <p:txBody>
          <a:bodyPr wrap="square" rtlCol="0">
            <a:spAutoFit/>
          </a:bodyPr>
          <a:lstStyle/>
          <a:p>
            <a:pPr algn="just"/>
            <a:r>
              <a:rPr lang="es-ES" sz="1600" dirty="0">
                <a:solidFill>
                  <a:srgbClr val="002060"/>
                </a:solidFill>
                <a:latin typeface="Caveat" panose="020B0604020202020204" charset="0"/>
                <a:cs typeface="Amatic SC" panose="020B0604020202020204" charset="-79"/>
              </a:rPr>
              <a:t>A</a:t>
            </a:r>
            <a:r>
              <a:rPr lang="es-ES" sz="1600" dirty="0" smtClean="0">
                <a:solidFill>
                  <a:srgbClr val="002060"/>
                </a:solidFill>
                <a:latin typeface="Caveat" panose="020B0604020202020204" charset="0"/>
                <a:cs typeface="Amatic SC" panose="020B0604020202020204" charset="-79"/>
              </a:rPr>
              <a:t>ctualmente </a:t>
            </a:r>
            <a:r>
              <a:rPr lang="es-ES" sz="1600" dirty="0">
                <a:solidFill>
                  <a:srgbClr val="002060"/>
                </a:solidFill>
                <a:latin typeface="Caveat" panose="020B0604020202020204" charset="0"/>
                <a:cs typeface="Amatic SC" panose="020B0604020202020204" charset="-79"/>
              </a:rPr>
              <a:t>existen tratamientos antiretrovirales, que si son bien administrados mejoran la calidad de vida y la sobrevida de las personas que viven con VIH, lo que permite considerar al VIH/SIDA una enfermedad crónica</a:t>
            </a:r>
            <a:r>
              <a:rPr lang="es-ES" sz="1600" dirty="0" smtClean="0">
                <a:solidFill>
                  <a:srgbClr val="002060"/>
                </a:solidFill>
                <a:latin typeface="Caveat" panose="020B0604020202020204" charset="0"/>
                <a:cs typeface="Amatic SC" panose="020B0604020202020204" charset="-79"/>
              </a:rPr>
              <a:t>.</a:t>
            </a:r>
          </a:p>
          <a:p>
            <a:pPr algn="just"/>
            <a:endParaRPr lang="es-ES" sz="1600" dirty="0">
              <a:solidFill>
                <a:srgbClr val="002060"/>
              </a:solidFill>
              <a:latin typeface="Caveat" panose="020B0604020202020204" charset="0"/>
              <a:cs typeface="Amatic SC" panose="020B0604020202020204" charset="-79"/>
            </a:endParaRPr>
          </a:p>
          <a:p>
            <a:pPr algn="just"/>
            <a:r>
              <a:rPr lang="es-ES" sz="1600" dirty="0">
                <a:solidFill>
                  <a:srgbClr val="002060"/>
                </a:solidFill>
                <a:latin typeface="Caveat" panose="020B0604020202020204" charset="0"/>
                <a:cs typeface="Amatic SC" panose="020B0604020202020204" charset="-79"/>
              </a:rPr>
              <a:t>Existen diferentes familias de medicamentos antiretrovirales que actúan en distintas etapas de la replicación del virus. Con los distintos antirretrovirales, el equipo médico define los esquemas de tratamiento más adecuado dependiendo de las condiciones clínicas de cada persona</a:t>
            </a:r>
            <a:r>
              <a:rPr lang="es-ES" sz="1600" dirty="0" smtClean="0">
                <a:solidFill>
                  <a:srgbClr val="002060"/>
                </a:solidFill>
                <a:latin typeface="Caveat" panose="020B0604020202020204" charset="0"/>
                <a:cs typeface="Amatic SC" panose="020B0604020202020204" charset="-79"/>
              </a:rPr>
              <a:t>.</a:t>
            </a:r>
          </a:p>
          <a:p>
            <a:pPr algn="just"/>
            <a:endParaRPr lang="es-ES" sz="1600" dirty="0">
              <a:solidFill>
                <a:srgbClr val="002060"/>
              </a:solidFill>
              <a:latin typeface="Caveat" panose="020B0604020202020204" charset="0"/>
              <a:cs typeface="Amatic SC" panose="020B0604020202020204" charset="-79"/>
            </a:endParaRPr>
          </a:p>
          <a:p>
            <a:pPr algn="just"/>
            <a:r>
              <a:rPr lang="es-ES" sz="1600" dirty="0">
                <a:solidFill>
                  <a:srgbClr val="002060"/>
                </a:solidFill>
                <a:latin typeface="Caveat" panose="020B0604020202020204" charset="0"/>
                <a:cs typeface="Amatic SC" panose="020B0604020202020204" charset="-79"/>
              </a:rPr>
              <a:t>►En Chile, los Tratamientos Antirretrovirales (TARV) para el VIH están garantizados a través de la Ley GES-AUGE, que asegura el acceso a TARV para todas las personas que viven con VIH en cualquiera de sus etapas, independiente de su edad y previsión de salud de acuerdo a lo señalado por el Protocolo Nacional vigente</a:t>
            </a:r>
            <a:r>
              <a:rPr lang="es-ES" sz="1600" dirty="0" smtClean="0">
                <a:solidFill>
                  <a:srgbClr val="002060"/>
                </a:solidFill>
                <a:latin typeface="Caveat" panose="020B0604020202020204" charset="0"/>
                <a:cs typeface="Amatic SC" panose="020B0604020202020204" charset="-79"/>
              </a:rPr>
              <a:t>.</a:t>
            </a:r>
          </a:p>
          <a:p>
            <a:pPr algn="just"/>
            <a:endParaRPr lang="es-ES" sz="1600" dirty="0">
              <a:solidFill>
                <a:srgbClr val="002060"/>
              </a:solidFill>
              <a:latin typeface="Caveat" panose="020B0604020202020204" charset="0"/>
              <a:cs typeface="Amatic SC" panose="020B0604020202020204" charset="-79"/>
            </a:endParaRPr>
          </a:p>
          <a:p>
            <a:pPr algn="just"/>
            <a:r>
              <a:rPr lang="es-ES" sz="1600" dirty="0">
                <a:solidFill>
                  <a:srgbClr val="002060"/>
                </a:solidFill>
                <a:latin typeface="Caveat" panose="020B0604020202020204" charset="0"/>
                <a:cs typeface="Amatic SC" panose="020B0604020202020204" charset="-79"/>
              </a:rPr>
              <a:t>►Además la Ley GES-AUGE garantiza el acceso al protocolo de Prevención de la Transmisión Vertical a todas las gestantes que viven con VIH y sus hijas e hijos.</a:t>
            </a:r>
            <a:endParaRPr lang="es-CL" sz="1600" dirty="0">
              <a:solidFill>
                <a:srgbClr val="002060"/>
              </a:solidFill>
              <a:latin typeface="Caveat" panose="020B0604020202020204" charset="0"/>
              <a:cs typeface="Amatic SC" panose="020B0604020202020204" charset="-79"/>
            </a:endParaRPr>
          </a:p>
        </p:txBody>
      </p:sp>
    </p:spTree>
    <p:extLst>
      <p:ext uri="{BB962C8B-B14F-4D97-AF65-F5344CB8AC3E}">
        <p14:creationId xmlns:p14="http://schemas.microsoft.com/office/powerpoint/2010/main" val="308841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923241" y="1487632"/>
            <a:ext cx="2732385" cy="2107623"/>
          </a:xfrm>
          <a:prstGeom prst="rect">
            <a:avLst/>
          </a:prstGeom>
          <a:ln>
            <a:noFill/>
          </a:ln>
          <a:effectLst>
            <a:innerShdw blurRad="63500" dist="50800" dir="8100000">
              <a:prstClr val="black">
                <a:alpha val="50000"/>
              </a:prstClr>
            </a:innerShdw>
          </a:effectLst>
          <a:scene3d>
            <a:camera prst="orthographicFront">
              <a:rot lat="0" lon="0" rev="0"/>
            </a:camera>
            <a:lightRig rig="contrasting" dir="t">
              <a:rot lat="0" lon="0" rev="7800000"/>
            </a:lightRig>
          </a:scene3d>
          <a:sp3d>
            <a:bevelT w="139700" h="139700"/>
          </a:sp3d>
        </p:spPr>
      </p:pic>
      <p:sp>
        <p:nvSpPr>
          <p:cNvPr id="116" name="Google Shape;116;p20"/>
          <p:cNvSpPr txBox="1">
            <a:spLocks noGrp="1"/>
          </p:cNvSpPr>
          <p:nvPr>
            <p:ph type="title"/>
          </p:nvPr>
        </p:nvSpPr>
        <p:spPr>
          <a:xfrm>
            <a:off x="1484511" y="426500"/>
            <a:ext cx="3200700" cy="857400"/>
          </a:xfrm>
          <a:prstGeom prst="rect">
            <a:avLst/>
          </a:prstGeom>
        </p:spPr>
        <p:txBody>
          <a:bodyPr spcFirstLastPara="1" wrap="square" lIns="0" tIns="0" rIns="0" bIns="0" anchor="b" anchorCtr="0">
            <a:noAutofit/>
          </a:bodyPr>
          <a:lstStyle/>
          <a:p>
            <a:pPr lvl="0"/>
            <a:r>
              <a:rPr lang="es-CL" sz="4400" dirty="0"/>
              <a:t>PRINCIPIOS ÉTICOS</a:t>
            </a:r>
            <a:endParaRPr sz="4400" dirty="0"/>
          </a:p>
        </p:txBody>
      </p:sp>
      <p:sp>
        <p:nvSpPr>
          <p:cNvPr id="117" name="Google Shape;117;p20"/>
          <p:cNvSpPr txBox="1">
            <a:spLocks noGrp="1"/>
          </p:cNvSpPr>
          <p:nvPr>
            <p:ph type="body" idx="1"/>
          </p:nvPr>
        </p:nvSpPr>
        <p:spPr>
          <a:xfrm>
            <a:off x="1484510" y="1487632"/>
            <a:ext cx="3960271" cy="1686000"/>
          </a:xfrm>
          <a:prstGeom prst="rect">
            <a:avLst/>
          </a:prstGeom>
        </p:spPr>
        <p:txBody>
          <a:bodyPr spcFirstLastPara="1" wrap="square" lIns="0" tIns="0" rIns="0" bIns="0" anchor="t" anchorCtr="0">
            <a:noAutofit/>
          </a:bodyPr>
          <a:lstStyle/>
          <a:p>
            <a:pPr marL="0" lvl="0" indent="0">
              <a:buNone/>
            </a:pPr>
            <a:r>
              <a:rPr lang="es-ES" sz="1600" dirty="0"/>
              <a:t>En Chile, la promoción y prevención del VIH y de las</a:t>
            </a:r>
          </a:p>
          <a:p>
            <a:pPr marL="0" lvl="0" indent="0">
              <a:buNone/>
            </a:pPr>
            <a:r>
              <a:rPr lang="es-ES" sz="1600" dirty="0"/>
              <a:t>infecciones de transmisión sexual, así como la atención de</a:t>
            </a:r>
          </a:p>
          <a:p>
            <a:pPr marL="0" lvl="0" indent="0">
              <a:buNone/>
            </a:pPr>
            <a:r>
              <a:rPr lang="es-ES" sz="1600" dirty="0"/>
              <a:t>las personas con VIH/SIDA e ITS se basa en principios</a:t>
            </a:r>
          </a:p>
          <a:p>
            <a:pPr marL="0" lvl="0" indent="0">
              <a:buNone/>
            </a:pPr>
            <a:r>
              <a:rPr lang="es-ES" sz="1600" dirty="0"/>
              <a:t>éticos tales como</a:t>
            </a:r>
            <a:r>
              <a:rPr lang="es-ES" sz="1600" dirty="0" smtClean="0"/>
              <a:t>:</a:t>
            </a:r>
          </a:p>
          <a:p>
            <a:pPr marL="0" lvl="0" indent="0">
              <a:buNone/>
            </a:pPr>
            <a:endParaRPr lang="es-ES" sz="1600" dirty="0"/>
          </a:p>
          <a:p>
            <a:pPr marL="0" lvl="0" indent="0">
              <a:buNone/>
            </a:pPr>
            <a:endParaRPr lang="es-ES" sz="1600" dirty="0" smtClean="0"/>
          </a:p>
          <a:p>
            <a:pPr marL="285750" lvl="0" indent="-285750">
              <a:buFont typeface="Wingdings" panose="05000000000000000000" pitchFamily="2" charset="2"/>
              <a:buChar char="§"/>
            </a:pPr>
            <a:r>
              <a:rPr lang="es-ES" sz="1600" dirty="0" smtClean="0"/>
              <a:t>Derecho </a:t>
            </a:r>
            <a:r>
              <a:rPr lang="es-ES" sz="1600" dirty="0"/>
              <a:t>a la vida.</a:t>
            </a:r>
          </a:p>
          <a:p>
            <a:pPr marL="285750" lvl="0" indent="-285750">
              <a:buFont typeface="Wingdings" panose="05000000000000000000" pitchFamily="2" charset="2"/>
              <a:buChar char="§"/>
            </a:pPr>
            <a:r>
              <a:rPr lang="es-ES" sz="1600" dirty="0"/>
              <a:t>Derecho a la decisión en conciencia, libre e informada.</a:t>
            </a:r>
          </a:p>
          <a:p>
            <a:pPr marL="285750" lvl="0" indent="-285750">
              <a:buFont typeface="Wingdings" panose="05000000000000000000" pitchFamily="2" charset="2"/>
              <a:buChar char="§"/>
            </a:pPr>
            <a:r>
              <a:rPr lang="es-ES" sz="1600" dirty="0"/>
              <a:t>Respeto a los valores y creencias de las personas.</a:t>
            </a:r>
          </a:p>
          <a:p>
            <a:pPr marL="285750" lvl="0" indent="-285750">
              <a:buFont typeface="Wingdings" panose="05000000000000000000" pitchFamily="2" charset="2"/>
              <a:buChar char="§"/>
            </a:pPr>
            <a:r>
              <a:rPr lang="es-ES" sz="1600" dirty="0"/>
              <a:t>Derecho a la privacidad y confidencialidad.</a:t>
            </a:r>
          </a:p>
          <a:p>
            <a:pPr marL="285750" indent="-285750">
              <a:buFont typeface="Wingdings" panose="05000000000000000000" pitchFamily="2" charset="2"/>
              <a:buChar char="§"/>
            </a:pPr>
            <a:r>
              <a:rPr lang="es-ES" sz="1600" dirty="0"/>
              <a:t>Derecho a la no discriminación.</a:t>
            </a:r>
          </a:p>
          <a:p>
            <a:pPr marL="285750" lvl="0" indent="-285750">
              <a:buFont typeface="Wingdings" panose="05000000000000000000" pitchFamily="2" charset="2"/>
              <a:buChar char="§"/>
            </a:pPr>
            <a:r>
              <a:rPr lang="es-ES" sz="1600" dirty="0"/>
              <a:t>Derecho a acceder a técnicas y recursos disponibles,</a:t>
            </a:r>
          </a:p>
          <a:p>
            <a:pPr marL="0" lvl="0" indent="0">
              <a:buNone/>
            </a:pPr>
            <a:r>
              <a:rPr lang="es-ES" sz="1600" dirty="0"/>
              <a:t>científicamente comprobados como efectivos.</a:t>
            </a:r>
          </a:p>
          <a:p>
            <a:pPr marL="0" lvl="0" indent="0">
              <a:buNone/>
            </a:pPr>
            <a:endParaRPr lang="es-ES" sz="1600" dirty="0" smtClean="0"/>
          </a:p>
          <a:p>
            <a:pPr marL="0" lvl="0" indent="0">
              <a:buNone/>
            </a:pPr>
            <a:endParaRPr lang="es-ES" sz="1600" dirty="0"/>
          </a:p>
          <a:p>
            <a:pPr marL="0" lvl="0" indent="0">
              <a:buNone/>
            </a:pPr>
            <a:endParaRPr sz="1600" dirty="0"/>
          </a:p>
        </p:txBody>
      </p:sp>
      <p:sp>
        <p:nvSpPr>
          <p:cNvPr id="118" name="Google Shape;118;p20"/>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INFORMACION </a:t>
            </a:r>
            <a:endParaRPr dirty="0"/>
          </a:p>
        </p:txBody>
      </p:sp>
      <p:sp>
        <p:nvSpPr>
          <p:cNvPr id="268" name="Google Shape;268;p34"/>
          <p:cNvSpPr txBox="1">
            <a:spLocks noGrp="1"/>
          </p:cNvSpPr>
          <p:nvPr>
            <p:ph type="body" idx="1"/>
          </p:nvPr>
        </p:nvSpPr>
        <p:spPr>
          <a:xfrm>
            <a:off x="1411775" y="1287956"/>
            <a:ext cx="7273800" cy="3271200"/>
          </a:xfrm>
          <a:prstGeom prst="rect">
            <a:avLst/>
          </a:prstGeom>
        </p:spPr>
        <p:txBody>
          <a:bodyPr spcFirstLastPara="1" wrap="square" lIns="0" tIns="0" rIns="0" bIns="0" anchor="t" anchorCtr="0">
            <a:noAutofit/>
          </a:bodyPr>
          <a:lstStyle/>
          <a:p>
            <a:pPr marL="457200" lvl="0" indent="-368300" algn="l" rtl="0">
              <a:lnSpc>
                <a:spcPct val="100000"/>
              </a:lnSpc>
              <a:spcBef>
                <a:spcPts val="0"/>
              </a:spcBef>
              <a:spcAft>
                <a:spcPts val="0"/>
              </a:spcAft>
              <a:buSzPts val="2200"/>
              <a:buChar char="•"/>
            </a:pPr>
            <a:r>
              <a:rPr lang="es-CL" dirty="0" smtClean="0"/>
              <a:t>Minsal.cl</a:t>
            </a:r>
          </a:p>
          <a:p>
            <a:pPr marL="457200" lvl="0" indent="-368300" algn="l" rtl="0">
              <a:lnSpc>
                <a:spcPct val="100000"/>
              </a:lnSpc>
              <a:spcBef>
                <a:spcPts val="0"/>
              </a:spcBef>
              <a:spcAft>
                <a:spcPts val="0"/>
              </a:spcAft>
              <a:buSzPts val="2200"/>
              <a:buChar char="•"/>
            </a:pPr>
            <a:r>
              <a:rPr lang="es-ES" dirty="0" smtClean="0"/>
              <a:t>Mineduc.cl</a:t>
            </a:r>
          </a:p>
          <a:p>
            <a:pPr marL="457200" lvl="0" indent="-368300" algn="l" rtl="0">
              <a:lnSpc>
                <a:spcPct val="100000"/>
              </a:lnSpc>
              <a:spcBef>
                <a:spcPts val="0"/>
              </a:spcBef>
              <a:spcAft>
                <a:spcPts val="0"/>
              </a:spcAft>
              <a:buSzPts val="2200"/>
              <a:buChar char="•"/>
            </a:pPr>
            <a:r>
              <a:rPr lang="es-ES" dirty="0" smtClean="0"/>
              <a:t>Reglamento de convivencia Escolar.</a:t>
            </a:r>
            <a:endParaRPr dirty="0"/>
          </a:p>
        </p:txBody>
      </p:sp>
      <p:sp>
        <p:nvSpPr>
          <p:cNvPr id="269" name="Google Shape;269;p34"/>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12</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2991193" y="571631"/>
            <a:ext cx="2630289" cy="561141"/>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0" tIns="0" rIns="0" bIns="0" anchor="b" anchorCtr="0">
            <a:noAutofit/>
          </a:bodyPr>
          <a:lstStyle/>
          <a:p>
            <a:pPr lvl="0"/>
            <a:r>
              <a:rPr lang="es-CL" dirty="0"/>
              <a:t>¿QUÉ ES EL VIH/SIDA?</a:t>
            </a:r>
            <a:endParaRPr dirty="0"/>
          </a:p>
        </p:txBody>
      </p:sp>
      <p:pic>
        <p:nvPicPr>
          <p:cNvPr id="4" name="Imagen 3"/>
          <p:cNvPicPr>
            <a:picLocks noChangeAspect="1"/>
          </p:cNvPicPr>
          <p:nvPr/>
        </p:nvPicPr>
        <p:blipFill>
          <a:blip r:embed="rId3"/>
          <a:stretch>
            <a:fillRect/>
          </a:stretch>
        </p:blipFill>
        <p:spPr>
          <a:xfrm>
            <a:off x="5837673" y="1354520"/>
            <a:ext cx="3115411" cy="2716301"/>
          </a:xfrm>
          <a:prstGeom prst="rect">
            <a:avLst/>
          </a:prstGeom>
          <a:ln>
            <a:noFill/>
          </a:ln>
          <a:effectLst>
            <a:glow rad="1397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3" name="Google Shape;53;p12"/>
          <p:cNvSpPr txBox="1">
            <a:spLocks noGrp="1"/>
          </p:cNvSpPr>
          <p:nvPr>
            <p:ph type="body" idx="1"/>
          </p:nvPr>
        </p:nvSpPr>
        <p:spPr>
          <a:xfrm>
            <a:off x="1411775" y="1551947"/>
            <a:ext cx="3530700" cy="3236100"/>
          </a:xfrm>
          <a:prstGeom prst="rect">
            <a:avLst/>
          </a:prstGeom>
        </p:spPr>
        <p:txBody>
          <a:bodyPr spcFirstLastPara="1" wrap="square" lIns="0" tIns="0" rIns="0" bIns="0" anchor="t" anchorCtr="0">
            <a:noAutofit/>
          </a:bodyPr>
          <a:lstStyle/>
          <a:p>
            <a:pPr marL="0" lvl="0" indent="0">
              <a:lnSpc>
                <a:spcPct val="120000"/>
              </a:lnSpc>
              <a:buClr>
                <a:schemeClr val="dk1"/>
              </a:buClr>
              <a:buSzPts val="1100"/>
              <a:buNone/>
            </a:pPr>
            <a:r>
              <a:rPr lang="es-ES" sz="1800" dirty="0"/>
              <a:t>El VIH es la sigla referida al Virus de Inmuno-Deficiencia Humana,</a:t>
            </a:r>
          </a:p>
          <a:p>
            <a:pPr marL="0" lvl="0" indent="0">
              <a:lnSpc>
                <a:spcPct val="120000"/>
              </a:lnSpc>
              <a:buClr>
                <a:schemeClr val="dk1"/>
              </a:buClr>
              <a:buSzPts val="1100"/>
              <a:buNone/>
            </a:pPr>
            <a:r>
              <a:rPr lang="es-ES" sz="1800" dirty="0"/>
              <a:t>que ataca el sistema inmunológico de las personas. Se llama SIDA</a:t>
            </a:r>
          </a:p>
          <a:p>
            <a:pPr marL="0" lvl="0" indent="0">
              <a:lnSpc>
                <a:spcPct val="120000"/>
              </a:lnSpc>
              <a:buClr>
                <a:schemeClr val="dk1"/>
              </a:buClr>
              <a:buSzPts val="1100"/>
              <a:buNone/>
            </a:pPr>
            <a:r>
              <a:rPr lang="es-ES" sz="1800" dirty="0"/>
              <a:t>a la etapa avanzada de la infección por VIH y su sigla significa</a:t>
            </a:r>
          </a:p>
          <a:p>
            <a:pPr marL="0" lvl="0" indent="0">
              <a:lnSpc>
                <a:spcPct val="120000"/>
              </a:lnSpc>
              <a:buClr>
                <a:schemeClr val="dk1"/>
              </a:buClr>
              <a:buSzPts val="1100"/>
              <a:buNone/>
            </a:pPr>
            <a:r>
              <a:rPr lang="es-ES" sz="1800" dirty="0" smtClean="0"/>
              <a:t>Síndrome de Inmuno- Deficiencia Adquirida.</a:t>
            </a:r>
          </a:p>
          <a:p>
            <a:pPr marL="0" lvl="0" indent="0">
              <a:lnSpc>
                <a:spcPct val="120000"/>
              </a:lnSpc>
              <a:buClr>
                <a:schemeClr val="dk1"/>
              </a:buClr>
              <a:buSzPts val="1100"/>
              <a:buNone/>
            </a:pPr>
            <a:endParaRPr sz="1800" dirty="0"/>
          </a:p>
        </p:txBody>
      </p:sp>
      <p:sp>
        <p:nvSpPr>
          <p:cNvPr id="54" name="Google Shape;54;p12"/>
          <p:cNvSpPr txBox="1">
            <a:spLocks noGrp="1"/>
          </p:cNvSpPr>
          <p:nvPr>
            <p:ph type="body" idx="2"/>
          </p:nvPr>
        </p:nvSpPr>
        <p:spPr>
          <a:xfrm>
            <a:off x="1464400" y="4348031"/>
            <a:ext cx="7222500" cy="585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endParaRPr sz="1400" dirty="0">
              <a:solidFill>
                <a:srgbClr val="CC0000"/>
              </a:solidFill>
            </a:endParaRPr>
          </a:p>
          <a:p>
            <a:pPr marL="0" lvl="0" indent="0" algn="l" rtl="0">
              <a:spcBef>
                <a:spcPts val="0"/>
              </a:spcBef>
              <a:spcAft>
                <a:spcPts val="0"/>
              </a:spcAft>
              <a:buNone/>
            </a:pPr>
            <a:endParaRPr sz="1400" dirty="0">
              <a:solidFill>
                <a:srgbClr val="CC0000"/>
              </a:solidFill>
            </a:endParaRPr>
          </a:p>
        </p:txBody>
      </p:sp>
      <p:sp>
        <p:nvSpPr>
          <p:cNvPr id="55" name="Google Shape;55;p12"/>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a:t>
            </a:r>
            <a:r>
              <a:rPr lang="en" dirty="0" smtClean="0"/>
              <a:t>COMO SE TRANSMITE?</a:t>
            </a:r>
            <a:endParaRPr dirty="0"/>
          </a:p>
        </p:txBody>
      </p:sp>
      <p:sp>
        <p:nvSpPr>
          <p:cNvPr id="107" name="Google Shape;107;p19"/>
          <p:cNvSpPr txBox="1">
            <a:spLocks noGrp="1"/>
          </p:cNvSpPr>
          <p:nvPr>
            <p:ph type="body" idx="1"/>
          </p:nvPr>
        </p:nvSpPr>
        <p:spPr>
          <a:xfrm>
            <a:off x="1411775" y="1287950"/>
            <a:ext cx="2238000" cy="3637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CL" b="1" dirty="0" smtClean="0"/>
              <a:t>Vía</a:t>
            </a:r>
            <a:r>
              <a:rPr lang="en" b="1" dirty="0" smtClean="0"/>
              <a:t> Sexual</a:t>
            </a:r>
          </a:p>
          <a:p>
            <a:pPr marL="0" lvl="0" indent="0" algn="l" rtl="0">
              <a:spcBef>
                <a:spcPts val="0"/>
              </a:spcBef>
              <a:spcAft>
                <a:spcPts val="0"/>
              </a:spcAft>
              <a:buNone/>
            </a:pPr>
            <a:endParaRPr b="1" dirty="0"/>
          </a:p>
          <a:p>
            <a:pPr marL="0" lvl="0" indent="0">
              <a:buNone/>
            </a:pPr>
            <a:r>
              <a:rPr lang="es-ES" dirty="0"/>
              <a:t>A través de relaciones sexuales </a:t>
            </a:r>
            <a:r>
              <a:rPr lang="es-ES" dirty="0" smtClean="0"/>
              <a:t>sin </a:t>
            </a:r>
            <a:r>
              <a:rPr lang="es-ES" dirty="0"/>
              <a:t>preservativo o condón con una persona que vive con VIH.</a:t>
            </a:r>
            <a:endParaRPr dirty="0"/>
          </a:p>
        </p:txBody>
      </p:sp>
      <p:sp>
        <p:nvSpPr>
          <p:cNvPr id="108" name="Google Shape;108;p19"/>
          <p:cNvSpPr txBox="1">
            <a:spLocks noGrp="1"/>
          </p:cNvSpPr>
          <p:nvPr>
            <p:ph type="body" idx="2"/>
          </p:nvPr>
        </p:nvSpPr>
        <p:spPr>
          <a:xfrm>
            <a:off x="3929671" y="1287950"/>
            <a:ext cx="2238000" cy="3637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smtClean="0"/>
              <a:t>Vía  Vertical</a:t>
            </a:r>
          </a:p>
          <a:p>
            <a:pPr marL="0" lvl="0" indent="0" algn="l" rtl="0">
              <a:spcBef>
                <a:spcPts val="0"/>
              </a:spcBef>
              <a:spcAft>
                <a:spcPts val="0"/>
              </a:spcAft>
              <a:buNone/>
            </a:pPr>
            <a:endParaRPr lang="en" b="1" dirty="0"/>
          </a:p>
          <a:p>
            <a:pPr marL="0" lvl="0" indent="0">
              <a:buNone/>
            </a:pPr>
            <a:r>
              <a:rPr lang="es-ES" dirty="0"/>
              <a:t>De una embarazada </a:t>
            </a:r>
            <a:r>
              <a:rPr lang="es-ES" dirty="0" smtClean="0"/>
              <a:t>que vive </a:t>
            </a:r>
            <a:r>
              <a:rPr lang="es-ES" dirty="0"/>
              <a:t>con el VIH a su hijo/a durante la gestación, parto y lactancia.</a:t>
            </a:r>
            <a:endParaRPr dirty="0"/>
          </a:p>
        </p:txBody>
      </p:sp>
      <p:sp>
        <p:nvSpPr>
          <p:cNvPr id="109" name="Google Shape;109;p19"/>
          <p:cNvSpPr txBox="1">
            <a:spLocks noGrp="1"/>
          </p:cNvSpPr>
          <p:nvPr>
            <p:ph type="body" idx="3"/>
          </p:nvPr>
        </p:nvSpPr>
        <p:spPr>
          <a:xfrm>
            <a:off x="6447566" y="1287950"/>
            <a:ext cx="2238000" cy="3637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CL" b="1" dirty="0" smtClean="0"/>
              <a:t>Vía</a:t>
            </a:r>
            <a:r>
              <a:rPr lang="en" b="1" dirty="0" smtClean="0"/>
              <a:t>  Sanguinea</a:t>
            </a:r>
          </a:p>
          <a:p>
            <a:pPr marL="0" lvl="0" indent="0" algn="l" rtl="0">
              <a:spcBef>
                <a:spcPts val="0"/>
              </a:spcBef>
              <a:spcAft>
                <a:spcPts val="0"/>
              </a:spcAft>
              <a:buNone/>
            </a:pPr>
            <a:endParaRPr b="1" dirty="0"/>
          </a:p>
          <a:p>
            <a:pPr marL="0" lvl="0" indent="0">
              <a:buNone/>
            </a:pPr>
            <a:r>
              <a:rPr lang="en" dirty="0" smtClean="0"/>
              <a:t>P</a:t>
            </a:r>
            <a:r>
              <a:rPr lang="es-ES" dirty="0" smtClean="0"/>
              <a:t>or </a:t>
            </a:r>
            <a:r>
              <a:rPr lang="es-ES" dirty="0"/>
              <a:t>compartir agujas y jeringas durante el consumo de drogas intravenosas y a través de transfusiones de sangre.</a:t>
            </a:r>
            <a:endParaRPr dirty="0"/>
          </a:p>
          <a:p>
            <a:pPr marL="0" lvl="0" indent="0" algn="l" rtl="0">
              <a:spcBef>
                <a:spcPts val="0"/>
              </a:spcBef>
              <a:spcAft>
                <a:spcPts val="0"/>
              </a:spcAft>
              <a:buNone/>
            </a:pPr>
            <a:endParaRPr dirty="0"/>
          </a:p>
        </p:txBody>
      </p:sp>
      <p:sp>
        <p:nvSpPr>
          <p:cNvPr id="110" name="Google Shape;110;p19"/>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idx="4294967295"/>
          </p:nvPr>
        </p:nvSpPr>
        <p:spPr>
          <a:xfrm>
            <a:off x="2204138" y="1028875"/>
            <a:ext cx="1411500" cy="687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sz="4000" dirty="0" smtClean="0"/>
              <a:t>Atención </a:t>
            </a:r>
            <a:endParaRPr sz="4000" dirty="0"/>
          </a:p>
        </p:txBody>
      </p:sp>
      <p:sp>
        <p:nvSpPr>
          <p:cNvPr id="61" name="Google Shape;61;p13"/>
          <p:cNvSpPr txBox="1">
            <a:spLocks noGrp="1"/>
          </p:cNvSpPr>
          <p:nvPr>
            <p:ph type="subTitle" idx="4294967295"/>
          </p:nvPr>
        </p:nvSpPr>
        <p:spPr>
          <a:xfrm>
            <a:off x="1925049" y="2348345"/>
            <a:ext cx="6907223" cy="1490330"/>
          </a:xfrm>
          <a:prstGeom prst="rect">
            <a:avLst/>
          </a:prstGeom>
        </p:spPr>
        <p:txBody>
          <a:bodyPr spcFirstLastPara="1" wrap="square" lIns="0" tIns="0" rIns="0" bIns="0" anchor="t" anchorCtr="0">
            <a:noAutofit/>
          </a:bodyPr>
          <a:lstStyle/>
          <a:p>
            <a:pPr marL="0" lvl="0" indent="0">
              <a:buNone/>
            </a:pPr>
            <a:r>
              <a:rPr lang="es-ES"/>
              <a:t>El VIH no puede vivir por mucho tiempo fuera del cuerpo humano. Por esto, no puede transmitirse durante las actividades cotidianas como saludar, abrazar o mediante un beso; ni tampoco se adquiere al usar un baño, una perilla de puerta, platos, vasos, alimentos o a través de los animales ni picaduras de insectos. El VIH se encuentra principalmente en la sangre, el semen o el flujo vaginal de una persona que vive con VIH.</a:t>
            </a:r>
            <a:endParaRPr sz="3600" b="1" dirty="0"/>
          </a:p>
        </p:txBody>
      </p:sp>
      <p:sp>
        <p:nvSpPr>
          <p:cNvPr id="62" name="Google Shape;62;p13"/>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63" name="Google Shape;63;p13"/>
          <p:cNvSpPr/>
          <p:nvPr/>
        </p:nvSpPr>
        <p:spPr>
          <a:xfrm>
            <a:off x="1925059" y="547745"/>
            <a:ext cx="2096342" cy="1800600"/>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1"/>
          <p:cNvSpPr/>
          <p:nvPr/>
        </p:nvSpPr>
        <p:spPr>
          <a:xfrm>
            <a:off x="4260272" y="1097888"/>
            <a:ext cx="4572000" cy="40011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s-ES" sz="2000" b="1" dirty="0">
                <a:solidFill>
                  <a:srgbClr val="002060"/>
                </a:solidFill>
                <a:latin typeface="Amatic SC" panose="020B0604020202020204" charset="-79"/>
                <a:cs typeface="Amatic SC" panose="020B0604020202020204" charset="-79"/>
              </a:rPr>
              <a:t>EL VIRUS NO SE TRANSMITE EN ACTIVIDADES COTIDIANAS</a:t>
            </a:r>
            <a:endParaRPr lang="es-CL" sz="2000" b="1" dirty="0">
              <a:solidFill>
                <a:srgbClr val="002060"/>
              </a:solidFill>
              <a:latin typeface="Amatic SC" panose="020B0604020202020204" charset="-79"/>
              <a:cs typeface="Amatic SC" panose="020B0604020202020204" charset="-79"/>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 </a:t>
            </a:r>
            <a:r>
              <a:rPr lang="en" dirty="0" smtClean="0"/>
              <a:t>como saber si he adquirido el vih</a:t>
            </a:r>
            <a:endParaRPr dirty="0"/>
          </a:p>
        </p:txBody>
      </p:sp>
      <p:sp>
        <p:nvSpPr>
          <p:cNvPr id="70" name="Google Shape;70;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69" name="Google Shape;69;p14"/>
          <p:cNvSpPr txBox="1">
            <a:spLocks noGrp="1"/>
          </p:cNvSpPr>
          <p:nvPr>
            <p:ph type="body" idx="4294967295"/>
          </p:nvPr>
        </p:nvSpPr>
        <p:spPr>
          <a:xfrm>
            <a:off x="1236518" y="987168"/>
            <a:ext cx="7716566" cy="1289482"/>
          </a:xfrm>
          <a:prstGeom prst="rect">
            <a:avLst/>
          </a:prstGeom>
        </p:spPr>
        <p:txBody>
          <a:bodyPr spcFirstLastPara="1" wrap="square" lIns="0" tIns="0" rIns="0" bIns="0" anchor="t" anchorCtr="0">
            <a:noAutofit/>
          </a:bodyPr>
          <a:lstStyle/>
          <a:p>
            <a:pPr lvl="0"/>
            <a:r>
              <a:rPr lang="es-ES" sz="1600" dirty="0"/>
              <a:t>A través de un examen de sangre.</a:t>
            </a:r>
          </a:p>
          <a:p>
            <a:pPr lvl="0"/>
            <a:r>
              <a:rPr lang="es-ES" sz="1600" dirty="0"/>
              <a:t>El más conocido en nuestro país es el llamado  “Test de ELISA para VIH”, que está disponible en establecimientos de salud públicos y privados.</a:t>
            </a:r>
            <a:endParaRPr sz="1600" dirty="0"/>
          </a:p>
        </p:txBody>
      </p:sp>
      <p:pic>
        <p:nvPicPr>
          <p:cNvPr id="4" name="Imagen 3"/>
          <p:cNvPicPr>
            <a:picLocks noChangeAspect="1"/>
          </p:cNvPicPr>
          <p:nvPr/>
        </p:nvPicPr>
        <p:blipFill>
          <a:blip r:embed="rId3"/>
          <a:stretch>
            <a:fillRect/>
          </a:stretch>
        </p:blipFill>
        <p:spPr>
          <a:xfrm>
            <a:off x="1132608" y="1844569"/>
            <a:ext cx="7460673" cy="32054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467145" y="2098436"/>
            <a:ext cx="6858000" cy="2238375"/>
          </a:xfrm>
          <a:prstGeom prst="rect">
            <a:avLst/>
          </a:prstGeom>
        </p:spPr>
      </p:pic>
      <p:sp>
        <p:nvSpPr>
          <p:cNvPr id="76" name="Google Shape;76;p15"/>
          <p:cNvSpPr txBox="1">
            <a:spLocks noGrp="1"/>
          </p:cNvSpPr>
          <p:nvPr>
            <p:ph type="subTitle" idx="1"/>
          </p:nvPr>
        </p:nvSpPr>
        <p:spPr>
          <a:xfrm>
            <a:off x="1467145" y="669399"/>
            <a:ext cx="6939000" cy="784800"/>
          </a:xfrm>
          <a:prstGeom prst="rect">
            <a:avLst/>
          </a:prstGeom>
        </p:spPr>
        <p:txBody>
          <a:bodyPr spcFirstLastPara="1" wrap="square" lIns="0" tIns="0" rIns="0" bIns="0" anchor="t" anchorCtr="0">
            <a:noAutofit/>
          </a:bodyPr>
          <a:lstStyle/>
          <a:p>
            <a:pPr marL="0" lvl="0" indent="0"/>
            <a:r>
              <a:rPr lang="es-ES" sz="1800" dirty="0"/>
              <a:t>I</a:t>
            </a:r>
            <a:r>
              <a:rPr lang="es-ES" sz="1800" dirty="0" smtClean="0"/>
              <a:t>nternacionalmente </a:t>
            </a:r>
            <a:r>
              <a:rPr lang="es-ES" sz="1800" dirty="0"/>
              <a:t>se ha establecido un periodo de hasta 3 meses después de adquirido el virus como el tiempo en que la mayoría de las personas desarrollan anticuerpos antiVIH detectables por el examen.</a:t>
            </a:r>
          </a:p>
          <a:p>
            <a:pPr marL="0" lvl="0" indent="0"/>
            <a:r>
              <a:rPr lang="es-ES" sz="1800" dirty="0"/>
              <a:t>Al tiempo que transcurre desde que una persona adquiere el VIH hasta que el organismo crea los anticuerpos suficientes para ser detectados, se le denomina Período de Ventana.</a:t>
            </a:r>
            <a:endParaRPr sz="1800" dirty="0"/>
          </a:p>
        </p:txBody>
      </p:sp>
      <p:sp>
        <p:nvSpPr>
          <p:cNvPr id="4" name="Rectángulo 3"/>
          <p:cNvSpPr/>
          <p:nvPr/>
        </p:nvSpPr>
        <p:spPr>
          <a:xfrm>
            <a:off x="1641764" y="4509200"/>
            <a:ext cx="7273636" cy="3077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b="1" dirty="0">
                <a:latin typeface="Amatic SC" panose="020B0604020202020204" charset="-79"/>
                <a:cs typeface="Amatic SC" panose="020B0604020202020204" charset="-79"/>
              </a:rPr>
              <a:t>Por ley (19.779), está establecido que estos exámenes debe ser voluntarios, confidenciales y con consentimiento informado.</a:t>
            </a:r>
            <a:endParaRPr lang="es-CL" b="1" dirty="0">
              <a:latin typeface="Amatic SC" panose="020B0604020202020204" charset="-79"/>
              <a:cs typeface="Amatic SC" panose="020B0604020202020204" charset="-79"/>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6"/>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Marcador de texto 1"/>
          <p:cNvSpPr>
            <a:spLocks noGrp="1"/>
          </p:cNvSpPr>
          <p:nvPr>
            <p:ph type="body" idx="1"/>
          </p:nvPr>
        </p:nvSpPr>
        <p:spPr>
          <a:xfrm>
            <a:off x="1376609" y="450851"/>
            <a:ext cx="6241500" cy="819900"/>
          </a:xfrm>
        </p:spPr>
        <p:txBody>
          <a:bodyPr/>
          <a:lstStyle/>
          <a:p>
            <a:r>
              <a:rPr lang="es-ES" sz="3200" dirty="0" smtClean="0"/>
              <a:t>ETAPAS DE LA INFECCION DEL VIH</a:t>
            </a:r>
            <a:endParaRPr lang="es-CL" sz="3200" dirty="0"/>
          </a:p>
        </p:txBody>
      </p:sp>
      <p:graphicFrame>
        <p:nvGraphicFramePr>
          <p:cNvPr id="4" name="Diagrama 3"/>
          <p:cNvGraphicFramePr/>
          <p:nvPr>
            <p:extLst>
              <p:ext uri="{D42A27DB-BD31-4B8C-83A1-F6EECF244321}">
                <p14:modId xmlns:p14="http://schemas.microsoft.com/office/powerpoint/2010/main" val="621266110"/>
              </p:ext>
            </p:extLst>
          </p:nvPr>
        </p:nvGraphicFramePr>
        <p:xfrm>
          <a:off x="1835728" y="1163204"/>
          <a:ext cx="6096000" cy="3741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6"/>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Marcador de texto 1"/>
          <p:cNvSpPr>
            <a:spLocks noGrp="1"/>
          </p:cNvSpPr>
          <p:nvPr>
            <p:ph type="body" idx="1"/>
          </p:nvPr>
        </p:nvSpPr>
        <p:spPr>
          <a:xfrm>
            <a:off x="1376609" y="450851"/>
            <a:ext cx="6241500" cy="819900"/>
          </a:xfrm>
        </p:spPr>
        <p:txBody>
          <a:bodyPr/>
          <a:lstStyle/>
          <a:p>
            <a:r>
              <a:rPr lang="es-ES" sz="3200" dirty="0" smtClean="0"/>
              <a:t>ETAPAS DE LA INFECCION DEL VIH</a:t>
            </a:r>
            <a:endParaRPr lang="es-CL" sz="3200" dirty="0"/>
          </a:p>
        </p:txBody>
      </p:sp>
      <p:graphicFrame>
        <p:nvGraphicFramePr>
          <p:cNvPr id="4" name="Diagrama 3"/>
          <p:cNvGraphicFramePr/>
          <p:nvPr>
            <p:extLst>
              <p:ext uri="{D42A27DB-BD31-4B8C-83A1-F6EECF244321}">
                <p14:modId xmlns:p14="http://schemas.microsoft.com/office/powerpoint/2010/main" val="1272035183"/>
              </p:ext>
            </p:extLst>
          </p:nvPr>
        </p:nvGraphicFramePr>
        <p:xfrm>
          <a:off x="1835728" y="1163204"/>
          <a:ext cx="6096000" cy="3741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3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body" idx="1"/>
          </p:nvPr>
        </p:nvSpPr>
        <p:spPr>
          <a:xfrm>
            <a:off x="1411775" y="1506159"/>
            <a:ext cx="6900952" cy="3236100"/>
          </a:xfrm>
          <a:prstGeom prst="rect">
            <a:avLst/>
          </a:prstGeom>
        </p:spPr>
        <p:txBody>
          <a:bodyPr spcFirstLastPara="1" wrap="square" lIns="0" tIns="0" rIns="0" bIns="0" anchor="t" anchorCtr="0">
            <a:noAutofit/>
          </a:bodyPr>
          <a:lstStyle/>
          <a:p>
            <a:pPr marL="342900" lvl="0" indent="-342900" algn="just">
              <a:buFont typeface="Wingdings" panose="05000000000000000000" pitchFamily="2" charset="2"/>
              <a:buChar char="ü"/>
            </a:pPr>
            <a:r>
              <a:rPr lang="es-ES" dirty="0"/>
              <a:t>Uso correcto de </a:t>
            </a:r>
            <a:r>
              <a:rPr lang="es-ES" dirty="0" smtClean="0"/>
              <a:t>condones masculinos </a:t>
            </a:r>
            <a:r>
              <a:rPr lang="es-ES" dirty="0"/>
              <a:t>y femeninos</a:t>
            </a:r>
            <a:r>
              <a:rPr lang="es-ES" dirty="0" smtClean="0"/>
              <a:t>.</a:t>
            </a:r>
          </a:p>
          <a:p>
            <a:pPr marL="342900" lvl="0" indent="-342900" algn="just">
              <a:buFont typeface="Wingdings" panose="05000000000000000000" pitchFamily="2" charset="2"/>
              <a:buChar char="ü"/>
            </a:pPr>
            <a:r>
              <a:rPr lang="es-ES" dirty="0" smtClean="0"/>
              <a:t>Realización </a:t>
            </a:r>
            <a:r>
              <a:rPr lang="es-ES" dirty="0"/>
              <a:t>del examen VIH y </a:t>
            </a:r>
            <a:r>
              <a:rPr lang="es-ES" dirty="0" smtClean="0"/>
              <a:t>para otras </a:t>
            </a:r>
            <a:r>
              <a:rPr lang="es-ES" dirty="0"/>
              <a:t>infecciones de transmisión</a:t>
            </a:r>
          </a:p>
          <a:p>
            <a:pPr marL="0" lvl="0" indent="0" algn="just">
              <a:buNone/>
            </a:pPr>
            <a:r>
              <a:rPr lang="es-ES" dirty="0"/>
              <a:t>sexual.</a:t>
            </a:r>
          </a:p>
          <a:p>
            <a:pPr marL="342900" lvl="0" indent="-342900" algn="just">
              <a:buFont typeface="Wingdings" panose="05000000000000000000" pitchFamily="2" charset="2"/>
              <a:buChar char="ü"/>
            </a:pPr>
            <a:r>
              <a:rPr lang="es-ES" dirty="0"/>
              <a:t>Pareja única o estable </a:t>
            </a:r>
            <a:r>
              <a:rPr lang="es-ES" dirty="0" smtClean="0"/>
              <a:t>mutuamente exclusiva</a:t>
            </a:r>
            <a:r>
              <a:rPr lang="es-ES" dirty="0"/>
              <a:t>.</a:t>
            </a:r>
          </a:p>
          <a:p>
            <a:pPr marL="342900" lvl="0" indent="-342900" algn="just">
              <a:buFont typeface="Wingdings" panose="05000000000000000000" pitchFamily="2" charset="2"/>
              <a:buChar char="ü"/>
            </a:pPr>
            <a:r>
              <a:rPr lang="es-ES" dirty="0"/>
              <a:t>Vinculación a la atención, control </a:t>
            </a:r>
            <a:r>
              <a:rPr lang="es-ES" dirty="0" smtClean="0"/>
              <a:t>y tratamiento </a:t>
            </a:r>
            <a:r>
              <a:rPr lang="es-ES" dirty="0"/>
              <a:t>de las personas que</a:t>
            </a:r>
          </a:p>
          <a:p>
            <a:pPr marL="0" lvl="0" indent="0" algn="just">
              <a:buNone/>
            </a:pPr>
            <a:r>
              <a:rPr lang="es-ES" dirty="0"/>
              <a:t>viven con VIH/SIDA.</a:t>
            </a:r>
          </a:p>
          <a:p>
            <a:pPr marL="342900" lvl="0" indent="-342900" algn="just">
              <a:buFont typeface="Wingdings" panose="05000000000000000000" pitchFamily="2" charset="2"/>
              <a:buChar char="ü"/>
            </a:pPr>
            <a:r>
              <a:rPr lang="es-ES" dirty="0"/>
              <a:t>Prevención, control y tratamiento </a:t>
            </a:r>
            <a:r>
              <a:rPr lang="es-ES" dirty="0" smtClean="0"/>
              <a:t>de otras </a:t>
            </a:r>
            <a:r>
              <a:rPr lang="es-ES" dirty="0"/>
              <a:t>infecciones de transmisión</a:t>
            </a:r>
          </a:p>
          <a:p>
            <a:pPr marL="0" lvl="0" indent="0" algn="just">
              <a:buNone/>
            </a:pPr>
            <a:r>
              <a:rPr lang="es-ES" dirty="0"/>
              <a:t>sexual.</a:t>
            </a:r>
          </a:p>
          <a:p>
            <a:pPr marL="342900" lvl="0" indent="-342900" algn="just">
              <a:buFont typeface="Wingdings" panose="05000000000000000000" pitchFamily="2" charset="2"/>
              <a:buChar char="ü"/>
            </a:pPr>
            <a:r>
              <a:rPr lang="es-ES" dirty="0"/>
              <a:t>Prevención de la transmisión </a:t>
            </a:r>
            <a:r>
              <a:rPr lang="es-ES" dirty="0" smtClean="0"/>
              <a:t>vertical del </a:t>
            </a:r>
            <a:r>
              <a:rPr lang="es-ES" dirty="0"/>
              <a:t>VIH/SIDA (madre al hijo/a)</a:t>
            </a:r>
            <a:endParaRPr dirty="0"/>
          </a:p>
        </p:txBody>
      </p:sp>
      <p:sp>
        <p:nvSpPr>
          <p:cNvPr id="99" name="Google Shape;99;p18"/>
          <p:cNvSpPr txBox="1">
            <a:spLocks noGrp="1"/>
          </p:cNvSpPr>
          <p:nvPr>
            <p:ph type="title"/>
          </p:nvPr>
        </p:nvSpPr>
        <p:spPr>
          <a:xfrm>
            <a:off x="1411775" y="450851"/>
            <a:ext cx="7273800" cy="857400"/>
          </a:xfrm>
          <a:prstGeom prst="rect">
            <a:avLst/>
          </a:prstGeom>
        </p:spPr>
        <p:txBody>
          <a:bodyPr spcFirstLastPara="1" wrap="square" lIns="0" tIns="0" rIns="0" bIns="0" anchor="b" anchorCtr="0">
            <a:noAutofit/>
          </a:bodyPr>
          <a:lstStyle/>
          <a:p>
            <a:pPr lvl="0"/>
            <a:r>
              <a:rPr lang="es-ES" dirty="0"/>
              <a:t>MEDIDAS </a:t>
            </a:r>
            <a:r>
              <a:rPr lang="es-ES" dirty="0" smtClean="0"/>
              <a:t>DE PREVENCIÓN </a:t>
            </a:r>
            <a:r>
              <a:rPr lang="es-ES" dirty="0"/>
              <a:t>DEL VIH</a:t>
            </a:r>
            <a:endParaRPr dirty="0"/>
          </a:p>
        </p:txBody>
      </p:sp>
      <p:sp>
        <p:nvSpPr>
          <p:cNvPr id="101" name="Google Shape;101;p18"/>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3" name="Imagen 2"/>
          <p:cNvPicPr>
            <a:picLocks noChangeAspect="1"/>
          </p:cNvPicPr>
          <p:nvPr/>
        </p:nvPicPr>
        <p:blipFill>
          <a:blip r:embed="rId3"/>
          <a:stretch>
            <a:fillRect/>
          </a:stretch>
        </p:blipFill>
        <p:spPr>
          <a:xfrm>
            <a:off x="6937369" y="568572"/>
            <a:ext cx="1375358" cy="838633"/>
          </a:xfrm>
          <a:prstGeom prst="rect">
            <a:avLst/>
          </a:prstGeom>
        </p:spPr>
      </p:pic>
    </p:spTree>
  </p:cSld>
  <p:clrMapOvr>
    <a:masterClrMapping/>
  </p:clrMapOvr>
</p:sld>
</file>

<file path=ppt/theme/theme1.xml><?xml version="1.0" encoding="utf-8"?>
<a:theme xmlns:a="http://schemas.openxmlformats.org/drawingml/2006/main" name="Kat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821</Words>
  <Application>Microsoft Office PowerPoint</Application>
  <PresentationFormat>Presentación en pantalla (16:9)</PresentationFormat>
  <Paragraphs>88</Paragraphs>
  <Slides>12</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Caveat</vt:lpstr>
      <vt:lpstr>Arial</vt:lpstr>
      <vt:lpstr>Amatic SC</vt:lpstr>
      <vt:lpstr>Wingdings</vt:lpstr>
      <vt:lpstr>Kate template</vt:lpstr>
      <vt:lpstr>VIH/SIDA</vt:lpstr>
      <vt:lpstr>¿QUÉ ES EL VIH/SIDA?</vt:lpstr>
      <vt:lpstr>¿COMO SE TRANSMITE?</vt:lpstr>
      <vt:lpstr>Atención </vt:lpstr>
      <vt:lpstr> como saber si he adquirido el vih</vt:lpstr>
      <vt:lpstr>Presentación de PowerPoint</vt:lpstr>
      <vt:lpstr>Presentación de PowerPoint</vt:lpstr>
      <vt:lpstr>Presentación de PowerPoint</vt:lpstr>
      <vt:lpstr>MEDIDAS DE PREVENCIÓN DEL VIH</vt:lpstr>
      <vt:lpstr>¿Existe tratamiento?</vt:lpstr>
      <vt:lpstr>PRINCIPIOS ÉTICOS</vt:lpstr>
      <vt:lpstr>INFORMACION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marcela</dc:creator>
  <cp:lastModifiedBy>Ximena Tolosa Jerez</cp:lastModifiedBy>
  <cp:revision>25</cp:revision>
  <dcterms:modified xsi:type="dcterms:W3CDTF">2023-07-28T19:51:12Z</dcterms:modified>
</cp:coreProperties>
</file>