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5"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955"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1B101B-80EF-4E6B-91AC-C5508D75429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55A0FC1-1FC7-4F1C-BC2E-E0110D392526}">
      <dgm:prSet/>
      <dgm:spPr/>
      <dgm:t>
        <a:bodyPr/>
        <a:lstStyle/>
        <a:p>
          <a:r>
            <a:rPr lang="en-US" b="1"/>
            <a:t>ELEMENTOS DE SEGURIDAD</a:t>
          </a:r>
          <a:endParaRPr lang="en-US"/>
        </a:p>
      </dgm:t>
    </dgm:pt>
    <dgm:pt modelId="{F2D3571D-9947-4F71-A79D-0F7763388A4E}" type="parTrans" cxnId="{331B94AA-0DE0-4327-B3A8-DBFEBD0EC241}">
      <dgm:prSet/>
      <dgm:spPr/>
      <dgm:t>
        <a:bodyPr/>
        <a:lstStyle/>
        <a:p>
          <a:endParaRPr lang="en-US"/>
        </a:p>
      </dgm:t>
    </dgm:pt>
    <dgm:pt modelId="{9E755C53-404B-42CF-A18C-0DFB185021C1}" type="sibTrans" cxnId="{331B94AA-0DE0-4327-B3A8-DBFEBD0EC241}">
      <dgm:prSet/>
      <dgm:spPr/>
      <dgm:t>
        <a:bodyPr/>
        <a:lstStyle/>
        <a:p>
          <a:endParaRPr lang="en-US"/>
        </a:p>
      </dgm:t>
    </dgm:pt>
    <dgm:pt modelId="{F273CDCF-9794-49D4-91C8-7CF1A7356767}">
      <dgm:prSet/>
      <dgm:spPr/>
      <dgm:t>
        <a:bodyPr/>
        <a:lstStyle/>
        <a:p>
          <a:r>
            <a:rPr lang="en-US" b="1"/>
            <a:t>DOCENTES </a:t>
          </a:r>
          <a:endParaRPr lang="en-US"/>
        </a:p>
      </dgm:t>
    </dgm:pt>
    <dgm:pt modelId="{B8426C55-7E62-4062-93B1-56606E138F7C}" type="parTrans" cxnId="{C599B906-2961-48E9-9C6F-6DB551F18FB5}">
      <dgm:prSet/>
      <dgm:spPr/>
      <dgm:t>
        <a:bodyPr/>
        <a:lstStyle/>
        <a:p>
          <a:endParaRPr lang="en-US"/>
        </a:p>
      </dgm:t>
    </dgm:pt>
    <dgm:pt modelId="{AB9360D3-1BBB-44BB-A973-2B55601C0F7B}" type="sibTrans" cxnId="{C599B906-2961-48E9-9C6F-6DB551F18FB5}">
      <dgm:prSet/>
      <dgm:spPr/>
      <dgm:t>
        <a:bodyPr/>
        <a:lstStyle/>
        <a:p>
          <a:endParaRPr lang="en-US"/>
        </a:p>
      </dgm:t>
    </dgm:pt>
    <dgm:pt modelId="{F6AD8B2F-499E-4EB8-9CA1-9753DA21BA54}">
      <dgm:prSet/>
      <dgm:spPr/>
      <dgm:t>
        <a:bodyPr/>
        <a:lstStyle/>
        <a:p>
          <a:r>
            <a:rPr lang="en-US" b="1"/>
            <a:t>Y ASISTENTES</a:t>
          </a:r>
          <a:endParaRPr lang="en-US"/>
        </a:p>
      </dgm:t>
    </dgm:pt>
    <dgm:pt modelId="{D76DCF77-F569-4E49-9970-B8CE7AE3B02E}" type="parTrans" cxnId="{29BE8B95-7CC8-43C5-8823-03090A052939}">
      <dgm:prSet/>
      <dgm:spPr/>
      <dgm:t>
        <a:bodyPr/>
        <a:lstStyle/>
        <a:p>
          <a:endParaRPr lang="en-US"/>
        </a:p>
      </dgm:t>
    </dgm:pt>
    <dgm:pt modelId="{937DF7F3-BD99-4B79-BC34-0F2AC8E3C216}" type="sibTrans" cxnId="{29BE8B95-7CC8-43C5-8823-03090A052939}">
      <dgm:prSet/>
      <dgm:spPr/>
      <dgm:t>
        <a:bodyPr/>
        <a:lstStyle/>
        <a:p>
          <a:endParaRPr lang="en-US"/>
        </a:p>
      </dgm:t>
    </dgm:pt>
    <dgm:pt modelId="{363C1C3E-3BEB-4214-BA87-47F1928B999A}" type="pres">
      <dgm:prSet presAssocID="{EB1B101B-80EF-4E6B-91AC-C5508D754299}" presName="linear" presStyleCnt="0">
        <dgm:presLayoutVars>
          <dgm:animLvl val="lvl"/>
          <dgm:resizeHandles val="exact"/>
        </dgm:presLayoutVars>
      </dgm:prSet>
      <dgm:spPr/>
    </dgm:pt>
    <dgm:pt modelId="{07685F4A-A4A7-4594-BBCE-A8D3D205BA30}" type="pres">
      <dgm:prSet presAssocID="{D55A0FC1-1FC7-4F1C-BC2E-E0110D392526}" presName="parentText" presStyleLbl="node1" presStyleIdx="0" presStyleCnt="3">
        <dgm:presLayoutVars>
          <dgm:chMax val="0"/>
          <dgm:bulletEnabled val="1"/>
        </dgm:presLayoutVars>
      </dgm:prSet>
      <dgm:spPr/>
    </dgm:pt>
    <dgm:pt modelId="{205206AB-8785-48FA-B32F-82201D4A0655}" type="pres">
      <dgm:prSet presAssocID="{9E755C53-404B-42CF-A18C-0DFB185021C1}" presName="spacer" presStyleCnt="0"/>
      <dgm:spPr/>
    </dgm:pt>
    <dgm:pt modelId="{6A857ABC-2EA4-422B-8F98-C6C95082DD8E}" type="pres">
      <dgm:prSet presAssocID="{F273CDCF-9794-49D4-91C8-7CF1A7356767}" presName="parentText" presStyleLbl="node1" presStyleIdx="1" presStyleCnt="3">
        <dgm:presLayoutVars>
          <dgm:chMax val="0"/>
          <dgm:bulletEnabled val="1"/>
        </dgm:presLayoutVars>
      </dgm:prSet>
      <dgm:spPr/>
    </dgm:pt>
    <dgm:pt modelId="{A208F664-2A1B-4BAD-B471-53F7F512E1FA}" type="pres">
      <dgm:prSet presAssocID="{AB9360D3-1BBB-44BB-A973-2B55601C0F7B}" presName="spacer" presStyleCnt="0"/>
      <dgm:spPr/>
    </dgm:pt>
    <dgm:pt modelId="{5099A60E-41A4-4A7B-BB6E-2ED7704078EA}" type="pres">
      <dgm:prSet presAssocID="{F6AD8B2F-499E-4EB8-9CA1-9753DA21BA54}" presName="parentText" presStyleLbl="node1" presStyleIdx="2" presStyleCnt="3">
        <dgm:presLayoutVars>
          <dgm:chMax val="0"/>
          <dgm:bulletEnabled val="1"/>
        </dgm:presLayoutVars>
      </dgm:prSet>
      <dgm:spPr/>
    </dgm:pt>
  </dgm:ptLst>
  <dgm:cxnLst>
    <dgm:cxn modelId="{C599B906-2961-48E9-9C6F-6DB551F18FB5}" srcId="{EB1B101B-80EF-4E6B-91AC-C5508D754299}" destId="{F273CDCF-9794-49D4-91C8-7CF1A7356767}" srcOrd="1" destOrd="0" parTransId="{B8426C55-7E62-4062-93B1-56606E138F7C}" sibTransId="{AB9360D3-1BBB-44BB-A973-2B55601C0F7B}"/>
    <dgm:cxn modelId="{27799F4B-DE5C-40E4-A088-B953499D0FC1}" type="presOf" srcId="{D55A0FC1-1FC7-4F1C-BC2E-E0110D392526}" destId="{07685F4A-A4A7-4594-BBCE-A8D3D205BA30}" srcOrd="0" destOrd="0" presId="urn:microsoft.com/office/officeart/2005/8/layout/vList2"/>
    <dgm:cxn modelId="{29BE8B95-7CC8-43C5-8823-03090A052939}" srcId="{EB1B101B-80EF-4E6B-91AC-C5508D754299}" destId="{F6AD8B2F-499E-4EB8-9CA1-9753DA21BA54}" srcOrd="2" destOrd="0" parTransId="{D76DCF77-F569-4E49-9970-B8CE7AE3B02E}" sibTransId="{937DF7F3-BD99-4B79-BC34-0F2AC8E3C216}"/>
    <dgm:cxn modelId="{F5B54E96-7AD9-47B1-95F8-F5CD21B6759A}" type="presOf" srcId="{F6AD8B2F-499E-4EB8-9CA1-9753DA21BA54}" destId="{5099A60E-41A4-4A7B-BB6E-2ED7704078EA}" srcOrd="0" destOrd="0" presId="urn:microsoft.com/office/officeart/2005/8/layout/vList2"/>
    <dgm:cxn modelId="{331B94AA-0DE0-4327-B3A8-DBFEBD0EC241}" srcId="{EB1B101B-80EF-4E6B-91AC-C5508D754299}" destId="{D55A0FC1-1FC7-4F1C-BC2E-E0110D392526}" srcOrd="0" destOrd="0" parTransId="{F2D3571D-9947-4F71-A79D-0F7763388A4E}" sibTransId="{9E755C53-404B-42CF-A18C-0DFB185021C1}"/>
    <dgm:cxn modelId="{F9430EBB-2D54-4B02-B636-AC59A8AEA63C}" type="presOf" srcId="{F273CDCF-9794-49D4-91C8-7CF1A7356767}" destId="{6A857ABC-2EA4-422B-8F98-C6C95082DD8E}" srcOrd="0" destOrd="0" presId="urn:microsoft.com/office/officeart/2005/8/layout/vList2"/>
    <dgm:cxn modelId="{C37342FD-20FD-4382-85A5-59DDB6B659B8}" type="presOf" srcId="{EB1B101B-80EF-4E6B-91AC-C5508D754299}" destId="{363C1C3E-3BEB-4214-BA87-47F1928B999A}" srcOrd="0" destOrd="0" presId="urn:microsoft.com/office/officeart/2005/8/layout/vList2"/>
    <dgm:cxn modelId="{7ECAC125-8007-4712-90F4-B61E2D81942D}" type="presParOf" srcId="{363C1C3E-3BEB-4214-BA87-47F1928B999A}" destId="{07685F4A-A4A7-4594-BBCE-A8D3D205BA30}" srcOrd="0" destOrd="0" presId="urn:microsoft.com/office/officeart/2005/8/layout/vList2"/>
    <dgm:cxn modelId="{353E2D4D-653C-48CD-9A84-23C37ED71493}" type="presParOf" srcId="{363C1C3E-3BEB-4214-BA87-47F1928B999A}" destId="{205206AB-8785-48FA-B32F-82201D4A0655}" srcOrd="1" destOrd="0" presId="urn:microsoft.com/office/officeart/2005/8/layout/vList2"/>
    <dgm:cxn modelId="{A3FC1779-9884-4E22-B080-73921BF91685}" type="presParOf" srcId="{363C1C3E-3BEB-4214-BA87-47F1928B999A}" destId="{6A857ABC-2EA4-422B-8F98-C6C95082DD8E}" srcOrd="2" destOrd="0" presId="urn:microsoft.com/office/officeart/2005/8/layout/vList2"/>
    <dgm:cxn modelId="{5294D59E-85DA-498B-805A-C0992B1AE034}" type="presParOf" srcId="{363C1C3E-3BEB-4214-BA87-47F1928B999A}" destId="{A208F664-2A1B-4BAD-B471-53F7F512E1FA}" srcOrd="3" destOrd="0" presId="urn:microsoft.com/office/officeart/2005/8/layout/vList2"/>
    <dgm:cxn modelId="{A67C514C-82F1-4C8C-8C4B-69DCED0D057E}" type="presParOf" srcId="{363C1C3E-3BEB-4214-BA87-47F1928B999A}" destId="{5099A60E-41A4-4A7B-BB6E-2ED7704078E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AA019F2-FED5-4F72-A790-7F454A1F1CF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581908C-9A39-4BD5-8FA7-1E8825108BAA}">
      <dgm:prSet/>
      <dgm:spPr/>
      <dgm:t>
        <a:bodyPr/>
        <a:lstStyle/>
        <a:p>
          <a:r>
            <a:rPr lang="es-CL"/>
            <a:t>Horarios diferidos por nivel.</a:t>
          </a:r>
          <a:endParaRPr lang="en-US"/>
        </a:p>
      </dgm:t>
    </dgm:pt>
    <dgm:pt modelId="{2047AAF9-37EA-4DA7-BACA-8B8D963568DC}" type="parTrans" cxnId="{024EF4EF-88B7-4E9F-8B9A-33A3A3318C8A}">
      <dgm:prSet/>
      <dgm:spPr/>
      <dgm:t>
        <a:bodyPr/>
        <a:lstStyle/>
        <a:p>
          <a:endParaRPr lang="en-US"/>
        </a:p>
      </dgm:t>
    </dgm:pt>
    <dgm:pt modelId="{1FB37F80-150F-4AFA-ABCA-BA1689851FC9}" type="sibTrans" cxnId="{024EF4EF-88B7-4E9F-8B9A-33A3A3318C8A}">
      <dgm:prSet/>
      <dgm:spPr/>
      <dgm:t>
        <a:bodyPr/>
        <a:lstStyle/>
        <a:p>
          <a:endParaRPr lang="en-US"/>
        </a:p>
      </dgm:t>
    </dgm:pt>
    <dgm:pt modelId="{F6EA6019-4495-46D0-B4A5-6FFFAC8F7735}">
      <dgm:prSet/>
      <dgm:spPr/>
      <dgm:t>
        <a:bodyPr/>
        <a:lstStyle/>
        <a:p>
          <a:r>
            <a:rPr lang="es-CL"/>
            <a:t>Uso de mascarilla y distancia física de 1 mt. entre alumnos (as).</a:t>
          </a:r>
          <a:endParaRPr lang="en-US"/>
        </a:p>
      </dgm:t>
    </dgm:pt>
    <dgm:pt modelId="{8EB27546-CBDA-42F4-A491-4F54BFE92A28}" type="parTrans" cxnId="{8AAE50F8-35C9-4685-AC2A-EF64A13B3833}">
      <dgm:prSet/>
      <dgm:spPr/>
      <dgm:t>
        <a:bodyPr/>
        <a:lstStyle/>
        <a:p>
          <a:endParaRPr lang="en-US"/>
        </a:p>
      </dgm:t>
    </dgm:pt>
    <dgm:pt modelId="{D0A332A9-AB8C-49F2-BC84-C2216B0580A6}" type="sibTrans" cxnId="{8AAE50F8-35C9-4685-AC2A-EF64A13B3833}">
      <dgm:prSet/>
      <dgm:spPr/>
      <dgm:t>
        <a:bodyPr/>
        <a:lstStyle/>
        <a:p>
          <a:endParaRPr lang="en-US"/>
        </a:p>
      </dgm:t>
    </dgm:pt>
    <dgm:pt modelId="{D70DB929-37A2-4BBB-86A1-B65950EB54FC}">
      <dgm:prSet/>
      <dgm:spPr/>
      <dgm:t>
        <a:bodyPr/>
        <a:lstStyle/>
        <a:p>
          <a:r>
            <a:rPr lang="es-CL"/>
            <a:t>Ubicación en patios y cancha demarcada con huincha de seguridad.</a:t>
          </a:r>
          <a:endParaRPr lang="en-US"/>
        </a:p>
      </dgm:t>
    </dgm:pt>
    <dgm:pt modelId="{50B0AA61-C437-4041-A694-2DE604C3BF3B}" type="parTrans" cxnId="{553C68D5-28A8-4641-98E0-3B04490787D5}">
      <dgm:prSet/>
      <dgm:spPr/>
      <dgm:t>
        <a:bodyPr/>
        <a:lstStyle/>
        <a:p>
          <a:endParaRPr lang="en-US"/>
        </a:p>
      </dgm:t>
    </dgm:pt>
    <dgm:pt modelId="{C1B5DE89-5FC7-49CA-A822-3592CC46A13E}" type="sibTrans" cxnId="{553C68D5-28A8-4641-98E0-3B04490787D5}">
      <dgm:prSet/>
      <dgm:spPr/>
      <dgm:t>
        <a:bodyPr/>
        <a:lstStyle/>
        <a:p>
          <a:endParaRPr lang="en-US"/>
        </a:p>
      </dgm:t>
    </dgm:pt>
    <dgm:pt modelId="{3399C5DD-5DE2-4D49-B0D8-6527E95C9E78}">
      <dgm:prSet/>
      <dgm:spPr/>
      <dgm:t>
        <a:bodyPr/>
        <a:lstStyle/>
        <a:p>
          <a:r>
            <a:rPr lang="es-CL"/>
            <a:t>Juegos de Kínder (patio) han sido retirados hasta que las condiciones sanitarias sean adecuadas.</a:t>
          </a:r>
          <a:endParaRPr lang="en-US"/>
        </a:p>
      </dgm:t>
    </dgm:pt>
    <dgm:pt modelId="{AAD8FE45-4076-415E-8050-700BDBDFCC49}" type="parTrans" cxnId="{6EA0FFEC-5061-4866-8A2A-56B4EC703B2E}">
      <dgm:prSet/>
      <dgm:spPr/>
      <dgm:t>
        <a:bodyPr/>
        <a:lstStyle/>
        <a:p>
          <a:endParaRPr lang="en-US"/>
        </a:p>
      </dgm:t>
    </dgm:pt>
    <dgm:pt modelId="{364607B1-772B-443F-934F-1C6852E01D69}" type="sibTrans" cxnId="{6EA0FFEC-5061-4866-8A2A-56B4EC703B2E}">
      <dgm:prSet/>
      <dgm:spPr/>
      <dgm:t>
        <a:bodyPr/>
        <a:lstStyle/>
        <a:p>
          <a:endParaRPr lang="en-US"/>
        </a:p>
      </dgm:t>
    </dgm:pt>
    <dgm:pt modelId="{6E4A1CCF-36DC-43C0-AD42-ED5B0D0F8775}">
      <dgm:prSet/>
      <dgm:spPr/>
      <dgm:t>
        <a:bodyPr/>
        <a:lstStyle/>
        <a:p>
          <a:r>
            <a:rPr lang="es-CL"/>
            <a:t>Alumnos (as)  a cargo de Asistentes de Educación. Nunca estarán solos.</a:t>
          </a:r>
          <a:endParaRPr lang="en-US"/>
        </a:p>
      </dgm:t>
    </dgm:pt>
    <dgm:pt modelId="{FBDEE991-86F5-48B5-9DE5-AC4366CCDD53}" type="parTrans" cxnId="{3C632721-A63F-4E21-90D5-C5255EFED241}">
      <dgm:prSet/>
      <dgm:spPr/>
      <dgm:t>
        <a:bodyPr/>
        <a:lstStyle/>
        <a:p>
          <a:endParaRPr lang="en-US"/>
        </a:p>
      </dgm:t>
    </dgm:pt>
    <dgm:pt modelId="{2D536D26-E8C1-4E02-A90B-EBF604C0AEB3}" type="sibTrans" cxnId="{3C632721-A63F-4E21-90D5-C5255EFED241}">
      <dgm:prSet/>
      <dgm:spPr/>
      <dgm:t>
        <a:bodyPr/>
        <a:lstStyle/>
        <a:p>
          <a:endParaRPr lang="en-US"/>
        </a:p>
      </dgm:t>
    </dgm:pt>
    <dgm:pt modelId="{481A1F5C-88F2-49E8-B573-CA144D1A3C6E}">
      <dgm:prSet/>
      <dgm:spPr/>
      <dgm:t>
        <a:bodyPr/>
        <a:lstStyle/>
        <a:p>
          <a:r>
            <a:rPr lang="es-CL" dirty="0"/>
            <a:t>Espacios comunes de recreación, demarcados con huincha de seguridad con distancia de 1 </a:t>
          </a:r>
          <a:r>
            <a:rPr lang="es-CL" dirty="0" err="1"/>
            <a:t>mt</a:t>
          </a:r>
          <a:r>
            <a:rPr lang="es-CL" dirty="0"/>
            <a:t>  entre alumnos (as).</a:t>
          </a:r>
          <a:endParaRPr lang="en-US" dirty="0"/>
        </a:p>
      </dgm:t>
    </dgm:pt>
    <dgm:pt modelId="{2A044A5E-2905-48CD-96E3-E0C4FEA3B186}" type="parTrans" cxnId="{6E2E2344-7E87-4686-BFE7-0EA05B583D9B}">
      <dgm:prSet/>
      <dgm:spPr/>
      <dgm:t>
        <a:bodyPr/>
        <a:lstStyle/>
        <a:p>
          <a:endParaRPr lang="en-US"/>
        </a:p>
      </dgm:t>
    </dgm:pt>
    <dgm:pt modelId="{4B6EA83B-C91C-49C9-A444-CAB2B81C5293}" type="sibTrans" cxnId="{6E2E2344-7E87-4686-BFE7-0EA05B583D9B}">
      <dgm:prSet/>
      <dgm:spPr/>
      <dgm:t>
        <a:bodyPr/>
        <a:lstStyle/>
        <a:p>
          <a:endParaRPr lang="en-US"/>
        </a:p>
      </dgm:t>
    </dgm:pt>
    <dgm:pt modelId="{316D5A71-1856-4388-9146-5C1FDBC49394}">
      <dgm:prSet/>
      <dgm:spPr/>
      <dgm:t>
        <a:bodyPr/>
        <a:lstStyle/>
        <a:p>
          <a:r>
            <a:rPr lang="es-CL"/>
            <a:t>Al interior de los lugares demarcados pueden estar máximo tres niños o jóvenes a la vez.</a:t>
          </a:r>
          <a:endParaRPr lang="en-US"/>
        </a:p>
      </dgm:t>
    </dgm:pt>
    <dgm:pt modelId="{E0CA7850-8900-4E04-AF8E-51C5900C5B80}" type="parTrans" cxnId="{F41125A6-694C-4634-94CF-B5BA49DAED8C}">
      <dgm:prSet/>
      <dgm:spPr/>
      <dgm:t>
        <a:bodyPr/>
        <a:lstStyle/>
        <a:p>
          <a:endParaRPr lang="en-US"/>
        </a:p>
      </dgm:t>
    </dgm:pt>
    <dgm:pt modelId="{D814CC69-C5CD-490B-9770-78B451C95BC7}" type="sibTrans" cxnId="{F41125A6-694C-4634-94CF-B5BA49DAED8C}">
      <dgm:prSet/>
      <dgm:spPr/>
      <dgm:t>
        <a:bodyPr/>
        <a:lstStyle/>
        <a:p>
          <a:endParaRPr lang="en-US"/>
        </a:p>
      </dgm:t>
    </dgm:pt>
    <dgm:pt modelId="{D3F3A2C0-9E0F-422F-BF96-47DCDF090FBB}">
      <dgm:prSet/>
      <dgm:spPr/>
      <dgm:t>
        <a:bodyPr/>
        <a:lstStyle/>
        <a:p>
          <a:r>
            <a:rPr lang="es-CL" dirty="0"/>
            <a:t>No se podrá practicar deportes colectivos hasta que las condiciones sanitarias lo permitan.</a:t>
          </a:r>
          <a:endParaRPr lang="en-US" dirty="0"/>
        </a:p>
      </dgm:t>
    </dgm:pt>
    <dgm:pt modelId="{916C9077-12B0-4D66-BE36-63969E55967A}" type="parTrans" cxnId="{2341A59C-3EB1-4718-9269-214C26F52C61}">
      <dgm:prSet/>
      <dgm:spPr/>
      <dgm:t>
        <a:bodyPr/>
        <a:lstStyle/>
        <a:p>
          <a:endParaRPr lang="en-US"/>
        </a:p>
      </dgm:t>
    </dgm:pt>
    <dgm:pt modelId="{D87B2058-F304-45FD-ABFC-B64B11E2E0F6}" type="sibTrans" cxnId="{2341A59C-3EB1-4718-9269-214C26F52C61}">
      <dgm:prSet/>
      <dgm:spPr/>
      <dgm:t>
        <a:bodyPr/>
        <a:lstStyle/>
        <a:p>
          <a:endParaRPr lang="en-US"/>
        </a:p>
      </dgm:t>
    </dgm:pt>
    <dgm:pt modelId="{BC25B970-A604-4F6B-B294-B023B63A747C}">
      <dgm:prSet/>
      <dgm:spPr/>
      <dgm:t>
        <a:bodyPr/>
        <a:lstStyle/>
        <a:p>
          <a:r>
            <a:rPr lang="es-CL"/>
            <a:t> Clases de Educación Física,  al aire libre con distancia de 1 mt. entre alumnos (as) al igual que en camarines.</a:t>
          </a:r>
          <a:endParaRPr lang="en-US"/>
        </a:p>
      </dgm:t>
    </dgm:pt>
    <dgm:pt modelId="{189296C2-7C91-4E27-A5AE-B2B7BE36896A}" type="parTrans" cxnId="{292C85C1-3CCA-4D36-9D58-1202BE4BEA04}">
      <dgm:prSet/>
      <dgm:spPr/>
      <dgm:t>
        <a:bodyPr/>
        <a:lstStyle/>
        <a:p>
          <a:endParaRPr lang="es-CL"/>
        </a:p>
      </dgm:t>
    </dgm:pt>
    <dgm:pt modelId="{9113D036-F0D8-4AB2-AB5C-6C5753CA0764}" type="sibTrans" cxnId="{292C85C1-3CCA-4D36-9D58-1202BE4BEA04}">
      <dgm:prSet/>
      <dgm:spPr/>
      <dgm:t>
        <a:bodyPr/>
        <a:lstStyle/>
        <a:p>
          <a:endParaRPr lang="es-CL"/>
        </a:p>
      </dgm:t>
    </dgm:pt>
    <dgm:pt modelId="{91092EAF-5091-4238-9CC8-536E63FB6585}" type="pres">
      <dgm:prSet presAssocID="{2AA019F2-FED5-4F72-A790-7F454A1F1CFA}" presName="linear" presStyleCnt="0">
        <dgm:presLayoutVars>
          <dgm:animLvl val="lvl"/>
          <dgm:resizeHandles val="exact"/>
        </dgm:presLayoutVars>
      </dgm:prSet>
      <dgm:spPr/>
    </dgm:pt>
    <dgm:pt modelId="{6CD0BA47-0753-423E-8BB0-C13EA09C18A6}" type="pres">
      <dgm:prSet presAssocID="{D581908C-9A39-4BD5-8FA7-1E8825108BAA}" presName="parentText" presStyleLbl="node1" presStyleIdx="0" presStyleCnt="9">
        <dgm:presLayoutVars>
          <dgm:chMax val="0"/>
          <dgm:bulletEnabled val="1"/>
        </dgm:presLayoutVars>
      </dgm:prSet>
      <dgm:spPr/>
    </dgm:pt>
    <dgm:pt modelId="{CA9F7F9B-4AD0-4520-B388-2A02684ECEB8}" type="pres">
      <dgm:prSet presAssocID="{1FB37F80-150F-4AFA-ABCA-BA1689851FC9}" presName="spacer" presStyleCnt="0"/>
      <dgm:spPr/>
    </dgm:pt>
    <dgm:pt modelId="{820C50FE-ED7E-4026-88FD-2945FE146847}" type="pres">
      <dgm:prSet presAssocID="{F6EA6019-4495-46D0-B4A5-6FFFAC8F7735}" presName="parentText" presStyleLbl="node1" presStyleIdx="1" presStyleCnt="9">
        <dgm:presLayoutVars>
          <dgm:chMax val="0"/>
          <dgm:bulletEnabled val="1"/>
        </dgm:presLayoutVars>
      </dgm:prSet>
      <dgm:spPr/>
    </dgm:pt>
    <dgm:pt modelId="{53712520-6858-4FA8-9B9F-EF22DD05DE75}" type="pres">
      <dgm:prSet presAssocID="{D0A332A9-AB8C-49F2-BC84-C2216B0580A6}" presName="spacer" presStyleCnt="0"/>
      <dgm:spPr/>
    </dgm:pt>
    <dgm:pt modelId="{03019A8D-AC43-482F-9A9D-006E0A96C9BF}" type="pres">
      <dgm:prSet presAssocID="{D70DB929-37A2-4BBB-86A1-B65950EB54FC}" presName="parentText" presStyleLbl="node1" presStyleIdx="2" presStyleCnt="9">
        <dgm:presLayoutVars>
          <dgm:chMax val="0"/>
          <dgm:bulletEnabled val="1"/>
        </dgm:presLayoutVars>
      </dgm:prSet>
      <dgm:spPr/>
    </dgm:pt>
    <dgm:pt modelId="{E741D1B8-006F-48B2-9027-BF0B89C9814E}" type="pres">
      <dgm:prSet presAssocID="{C1B5DE89-5FC7-49CA-A822-3592CC46A13E}" presName="spacer" presStyleCnt="0"/>
      <dgm:spPr/>
    </dgm:pt>
    <dgm:pt modelId="{6579C202-713D-4F7C-9D3F-3A28CA947993}" type="pres">
      <dgm:prSet presAssocID="{3399C5DD-5DE2-4D49-B0D8-6527E95C9E78}" presName="parentText" presStyleLbl="node1" presStyleIdx="3" presStyleCnt="9">
        <dgm:presLayoutVars>
          <dgm:chMax val="0"/>
          <dgm:bulletEnabled val="1"/>
        </dgm:presLayoutVars>
      </dgm:prSet>
      <dgm:spPr/>
    </dgm:pt>
    <dgm:pt modelId="{4D6C1DB6-DEEB-43F1-B959-C9CBA1D8380C}" type="pres">
      <dgm:prSet presAssocID="{364607B1-772B-443F-934F-1C6852E01D69}" presName="spacer" presStyleCnt="0"/>
      <dgm:spPr/>
    </dgm:pt>
    <dgm:pt modelId="{52165D3B-FD39-4A03-BDFB-5783D1F5DCB3}" type="pres">
      <dgm:prSet presAssocID="{6E4A1CCF-36DC-43C0-AD42-ED5B0D0F8775}" presName="parentText" presStyleLbl="node1" presStyleIdx="4" presStyleCnt="9">
        <dgm:presLayoutVars>
          <dgm:chMax val="0"/>
          <dgm:bulletEnabled val="1"/>
        </dgm:presLayoutVars>
      </dgm:prSet>
      <dgm:spPr/>
    </dgm:pt>
    <dgm:pt modelId="{CC93FCAE-9A06-4D29-BF87-2CFADA4EBCE1}" type="pres">
      <dgm:prSet presAssocID="{2D536D26-E8C1-4E02-A90B-EBF604C0AEB3}" presName="spacer" presStyleCnt="0"/>
      <dgm:spPr/>
    </dgm:pt>
    <dgm:pt modelId="{9CE4EE1D-9AB7-49F0-B2AA-154F1E25DEA2}" type="pres">
      <dgm:prSet presAssocID="{481A1F5C-88F2-49E8-B573-CA144D1A3C6E}" presName="parentText" presStyleLbl="node1" presStyleIdx="5" presStyleCnt="9">
        <dgm:presLayoutVars>
          <dgm:chMax val="0"/>
          <dgm:bulletEnabled val="1"/>
        </dgm:presLayoutVars>
      </dgm:prSet>
      <dgm:spPr/>
    </dgm:pt>
    <dgm:pt modelId="{9E215FF3-C253-4A88-81C5-1F54DAEAB256}" type="pres">
      <dgm:prSet presAssocID="{4B6EA83B-C91C-49C9-A444-CAB2B81C5293}" presName="spacer" presStyleCnt="0"/>
      <dgm:spPr/>
    </dgm:pt>
    <dgm:pt modelId="{9462278E-AAAB-418C-A4F6-DCB40E11A4C9}" type="pres">
      <dgm:prSet presAssocID="{316D5A71-1856-4388-9146-5C1FDBC49394}" presName="parentText" presStyleLbl="node1" presStyleIdx="6" presStyleCnt="9">
        <dgm:presLayoutVars>
          <dgm:chMax val="0"/>
          <dgm:bulletEnabled val="1"/>
        </dgm:presLayoutVars>
      </dgm:prSet>
      <dgm:spPr/>
    </dgm:pt>
    <dgm:pt modelId="{92A092D5-D99A-43C2-8037-0AA6DD003025}" type="pres">
      <dgm:prSet presAssocID="{D814CC69-C5CD-490B-9770-78B451C95BC7}" presName="spacer" presStyleCnt="0"/>
      <dgm:spPr/>
    </dgm:pt>
    <dgm:pt modelId="{F69A0A07-78F2-4616-965A-D46EBF9DB2AB}" type="pres">
      <dgm:prSet presAssocID="{D3F3A2C0-9E0F-422F-BF96-47DCDF090FBB}" presName="parentText" presStyleLbl="node1" presStyleIdx="7" presStyleCnt="9">
        <dgm:presLayoutVars>
          <dgm:chMax val="0"/>
          <dgm:bulletEnabled val="1"/>
        </dgm:presLayoutVars>
      </dgm:prSet>
      <dgm:spPr/>
    </dgm:pt>
    <dgm:pt modelId="{BC22E59F-0A59-4BC2-AC12-F2EB0AB28CE5}" type="pres">
      <dgm:prSet presAssocID="{D87B2058-F304-45FD-ABFC-B64B11E2E0F6}" presName="spacer" presStyleCnt="0"/>
      <dgm:spPr/>
    </dgm:pt>
    <dgm:pt modelId="{E2B35DE0-6F90-4792-AB93-4C231CACA51D}" type="pres">
      <dgm:prSet presAssocID="{BC25B970-A604-4F6B-B294-B023B63A747C}" presName="parentText" presStyleLbl="node1" presStyleIdx="8" presStyleCnt="9">
        <dgm:presLayoutVars>
          <dgm:chMax val="0"/>
          <dgm:bulletEnabled val="1"/>
        </dgm:presLayoutVars>
      </dgm:prSet>
      <dgm:spPr/>
    </dgm:pt>
  </dgm:ptLst>
  <dgm:cxnLst>
    <dgm:cxn modelId="{F80CD515-F468-4F0B-B52B-93C8ABD61B9B}" type="presOf" srcId="{6E4A1CCF-36DC-43C0-AD42-ED5B0D0F8775}" destId="{52165D3B-FD39-4A03-BDFB-5783D1F5DCB3}" srcOrd="0" destOrd="0" presId="urn:microsoft.com/office/officeart/2005/8/layout/vList2"/>
    <dgm:cxn modelId="{3C632721-A63F-4E21-90D5-C5255EFED241}" srcId="{2AA019F2-FED5-4F72-A790-7F454A1F1CFA}" destId="{6E4A1CCF-36DC-43C0-AD42-ED5B0D0F8775}" srcOrd="4" destOrd="0" parTransId="{FBDEE991-86F5-48B5-9DE5-AC4366CCDD53}" sibTransId="{2D536D26-E8C1-4E02-A90B-EBF604C0AEB3}"/>
    <dgm:cxn modelId="{7027FC25-EE33-4397-9720-1D8CA36AD6C6}" type="presOf" srcId="{2AA019F2-FED5-4F72-A790-7F454A1F1CFA}" destId="{91092EAF-5091-4238-9CC8-536E63FB6585}" srcOrd="0" destOrd="0" presId="urn:microsoft.com/office/officeart/2005/8/layout/vList2"/>
    <dgm:cxn modelId="{7F00122C-A8F5-401A-99BF-0F1DDA8ACB75}" type="presOf" srcId="{BC25B970-A604-4F6B-B294-B023B63A747C}" destId="{E2B35DE0-6F90-4792-AB93-4C231CACA51D}" srcOrd="0" destOrd="0" presId="urn:microsoft.com/office/officeart/2005/8/layout/vList2"/>
    <dgm:cxn modelId="{F91D1131-2EF1-4890-8F84-6E8D64340548}" type="presOf" srcId="{D3F3A2C0-9E0F-422F-BF96-47DCDF090FBB}" destId="{F69A0A07-78F2-4616-965A-D46EBF9DB2AB}" srcOrd="0" destOrd="0" presId="urn:microsoft.com/office/officeart/2005/8/layout/vList2"/>
    <dgm:cxn modelId="{6E2E2344-7E87-4686-BFE7-0EA05B583D9B}" srcId="{2AA019F2-FED5-4F72-A790-7F454A1F1CFA}" destId="{481A1F5C-88F2-49E8-B573-CA144D1A3C6E}" srcOrd="5" destOrd="0" parTransId="{2A044A5E-2905-48CD-96E3-E0C4FEA3B186}" sibTransId="{4B6EA83B-C91C-49C9-A444-CAB2B81C5293}"/>
    <dgm:cxn modelId="{9D85B34A-77D8-4847-A5A9-6EC2B1F3795C}" type="presOf" srcId="{D70DB929-37A2-4BBB-86A1-B65950EB54FC}" destId="{03019A8D-AC43-482F-9A9D-006E0A96C9BF}" srcOrd="0" destOrd="0" presId="urn:microsoft.com/office/officeart/2005/8/layout/vList2"/>
    <dgm:cxn modelId="{6E3F924E-2E75-4385-8B00-1418EE1F0040}" type="presOf" srcId="{481A1F5C-88F2-49E8-B573-CA144D1A3C6E}" destId="{9CE4EE1D-9AB7-49F0-B2AA-154F1E25DEA2}" srcOrd="0" destOrd="0" presId="urn:microsoft.com/office/officeart/2005/8/layout/vList2"/>
    <dgm:cxn modelId="{23D8E46E-CE02-419F-A67B-B2185D9D99C5}" type="presOf" srcId="{D581908C-9A39-4BD5-8FA7-1E8825108BAA}" destId="{6CD0BA47-0753-423E-8BB0-C13EA09C18A6}" srcOrd="0" destOrd="0" presId="urn:microsoft.com/office/officeart/2005/8/layout/vList2"/>
    <dgm:cxn modelId="{46CE6289-7F9A-46A9-963D-1E68F7A6F58B}" type="presOf" srcId="{3399C5DD-5DE2-4D49-B0D8-6527E95C9E78}" destId="{6579C202-713D-4F7C-9D3F-3A28CA947993}" srcOrd="0" destOrd="0" presId="urn:microsoft.com/office/officeart/2005/8/layout/vList2"/>
    <dgm:cxn modelId="{2341A59C-3EB1-4718-9269-214C26F52C61}" srcId="{2AA019F2-FED5-4F72-A790-7F454A1F1CFA}" destId="{D3F3A2C0-9E0F-422F-BF96-47DCDF090FBB}" srcOrd="7" destOrd="0" parTransId="{916C9077-12B0-4D66-BE36-63969E55967A}" sibTransId="{D87B2058-F304-45FD-ABFC-B64B11E2E0F6}"/>
    <dgm:cxn modelId="{F41125A6-694C-4634-94CF-B5BA49DAED8C}" srcId="{2AA019F2-FED5-4F72-A790-7F454A1F1CFA}" destId="{316D5A71-1856-4388-9146-5C1FDBC49394}" srcOrd="6" destOrd="0" parTransId="{E0CA7850-8900-4E04-AF8E-51C5900C5B80}" sibTransId="{D814CC69-C5CD-490B-9770-78B451C95BC7}"/>
    <dgm:cxn modelId="{F87614BF-0717-48DE-ACA6-9987CED33A40}" type="presOf" srcId="{F6EA6019-4495-46D0-B4A5-6FFFAC8F7735}" destId="{820C50FE-ED7E-4026-88FD-2945FE146847}" srcOrd="0" destOrd="0" presId="urn:microsoft.com/office/officeart/2005/8/layout/vList2"/>
    <dgm:cxn modelId="{292C85C1-3CCA-4D36-9D58-1202BE4BEA04}" srcId="{2AA019F2-FED5-4F72-A790-7F454A1F1CFA}" destId="{BC25B970-A604-4F6B-B294-B023B63A747C}" srcOrd="8" destOrd="0" parTransId="{189296C2-7C91-4E27-A5AE-B2B7BE36896A}" sibTransId="{9113D036-F0D8-4AB2-AB5C-6C5753CA0764}"/>
    <dgm:cxn modelId="{C610FAC6-0FA1-4AAA-AA26-65865F9DDC8B}" type="presOf" srcId="{316D5A71-1856-4388-9146-5C1FDBC49394}" destId="{9462278E-AAAB-418C-A4F6-DCB40E11A4C9}" srcOrd="0" destOrd="0" presId="urn:microsoft.com/office/officeart/2005/8/layout/vList2"/>
    <dgm:cxn modelId="{553C68D5-28A8-4641-98E0-3B04490787D5}" srcId="{2AA019F2-FED5-4F72-A790-7F454A1F1CFA}" destId="{D70DB929-37A2-4BBB-86A1-B65950EB54FC}" srcOrd="2" destOrd="0" parTransId="{50B0AA61-C437-4041-A694-2DE604C3BF3B}" sibTransId="{C1B5DE89-5FC7-49CA-A822-3592CC46A13E}"/>
    <dgm:cxn modelId="{6EA0FFEC-5061-4866-8A2A-56B4EC703B2E}" srcId="{2AA019F2-FED5-4F72-A790-7F454A1F1CFA}" destId="{3399C5DD-5DE2-4D49-B0D8-6527E95C9E78}" srcOrd="3" destOrd="0" parTransId="{AAD8FE45-4076-415E-8050-700BDBDFCC49}" sibTransId="{364607B1-772B-443F-934F-1C6852E01D69}"/>
    <dgm:cxn modelId="{024EF4EF-88B7-4E9F-8B9A-33A3A3318C8A}" srcId="{2AA019F2-FED5-4F72-A790-7F454A1F1CFA}" destId="{D581908C-9A39-4BD5-8FA7-1E8825108BAA}" srcOrd="0" destOrd="0" parTransId="{2047AAF9-37EA-4DA7-BACA-8B8D963568DC}" sibTransId="{1FB37F80-150F-4AFA-ABCA-BA1689851FC9}"/>
    <dgm:cxn modelId="{8AAE50F8-35C9-4685-AC2A-EF64A13B3833}" srcId="{2AA019F2-FED5-4F72-A790-7F454A1F1CFA}" destId="{F6EA6019-4495-46D0-B4A5-6FFFAC8F7735}" srcOrd="1" destOrd="0" parTransId="{8EB27546-CBDA-42F4-A491-4F54BFE92A28}" sibTransId="{D0A332A9-AB8C-49F2-BC84-C2216B0580A6}"/>
    <dgm:cxn modelId="{2DDE27EA-1BF3-4D67-B7B2-96CD24165E2D}" type="presParOf" srcId="{91092EAF-5091-4238-9CC8-536E63FB6585}" destId="{6CD0BA47-0753-423E-8BB0-C13EA09C18A6}" srcOrd="0" destOrd="0" presId="urn:microsoft.com/office/officeart/2005/8/layout/vList2"/>
    <dgm:cxn modelId="{7E11E393-FD34-466A-8068-95F64F28D577}" type="presParOf" srcId="{91092EAF-5091-4238-9CC8-536E63FB6585}" destId="{CA9F7F9B-4AD0-4520-B388-2A02684ECEB8}" srcOrd="1" destOrd="0" presId="urn:microsoft.com/office/officeart/2005/8/layout/vList2"/>
    <dgm:cxn modelId="{59FA2E54-05A3-4446-B559-A1B2FB92198E}" type="presParOf" srcId="{91092EAF-5091-4238-9CC8-536E63FB6585}" destId="{820C50FE-ED7E-4026-88FD-2945FE146847}" srcOrd="2" destOrd="0" presId="urn:microsoft.com/office/officeart/2005/8/layout/vList2"/>
    <dgm:cxn modelId="{C80DA961-FCAD-4393-BF49-D5AC5AFB0EB4}" type="presParOf" srcId="{91092EAF-5091-4238-9CC8-536E63FB6585}" destId="{53712520-6858-4FA8-9B9F-EF22DD05DE75}" srcOrd="3" destOrd="0" presId="urn:microsoft.com/office/officeart/2005/8/layout/vList2"/>
    <dgm:cxn modelId="{CE20AD0E-ABFC-43F1-9F95-9C3B14D1AA3A}" type="presParOf" srcId="{91092EAF-5091-4238-9CC8-536E63FB6585}" destId="{03019A8D-AC43-482F-9A9D-006E0A96C9BF}" srcOrd="4" destOrd="0" presId="urn:microsoft.com/office/officeart/2005/8/layout/vList2"/>
    <dgm:cxn modelId="{AFA4CDB2-807B-423F-A666-DB165E7FFBDC}" type="presParOf" srcId="{91092EAF-5091-4238-9CC8-536E63FB6585}" destId="{E741D1B8-006F-48B2-9027-BF0B89C9814E}" srcOrd="5" destOrd="0" presId="urn:microsoft.com/office/officeart/2005/8/layout/vList2"/>
    <dgm:cxn modelId="{64C90ED8-976D-42C0-9908-87A930D749E4}" type="presParOf" srcId="{91092EAF-5091-4238-9CC8-536E63FB6585}" destId="{6579C202-713D-4F7C-9D3F-3A28CA947993}" srcOrd="6" destOrd="0" presId="urn:microsoft.com/office/officeart/2005/8/layout/vList2"/>
    <dgm:cxn modelId="{292F5EF3-AFF5-4D8E-A322-DCF1333B3021}" type="presParOf" srcId="{91092EAF-5091-4238-9CC8-536E63FB6585}" destId="{4D6C1DB6-DEEB-43F1-B959-C9CBA1D8380C}" srcOrd="7" destOrd="0" presId="urn:microsoft.com/office/officeart/2005/8/layout/vList2"/>
    <dgm:cxn modelId="{C502B751-3BB4-4E0E-B2E9-4EC079DD13D4}" type="presParOf" srcId="{91092EAF-5091-4238-9CC8-536E63FB6585}" destId="{52165D3B-FD39-4A03-BDFB-5783D1F5DCB3}" srcOrd="8" destOrd="0" presId="urn:microsoft.com/office/officeart/2005/8/layout/vList2"/>
    <dgm:cxn modelId="{6482C898-B04E-43D6-9CFC-A68E2DC05483}" type="presParOf" srcId="{91092EAF-5091-4238-9CC8-536E63FB6585}" destId="{CC93FCAE-9A06-4D29-BF87-2CFADA4EBCE1}" srcOrd="9" destOrd="0" presId="urn:microsoft.com/office/officeart/2005/8/layout/vList2"/>
    <dgm:cxn modelId="{D2FE2BEA-73B7-457A-907D-F4C2CB9757CA}" type="presParOf" srcId="{91092EAF-5091-4238-9CC8-536E63FB6585}" destId="{9CE4EE1D-9AB7-49F0-B2AA-154F1E25DEA2}" srcOrd="10" destOrd="0" presId="urn:microsoft.com/office/officeart/2005/8/layout/vList2"/>
    <dgm:cxn modelId="{3DE1E757-FB57-4FAD-B242-FD6D5E6DB766}" type="presParOf" srcId="{91092EAF-5091-4238-9CC8-536E63FB6585}" destId="{9E215FF3-C253-4A88-81C5-1F54DAEAB256}" srcOrd="11" destOrd="0" presId="urn:microsoft.com/office/officeart/2005/8/layout/vList2"/>
    <dgm:cxn modelId="{50B2EE68-53BA-4609-8BBC-F7BA4C503657}" type="presParOf" srcId="{91092EAF-5091-4238-9CC8-536E63FB6585}" destId="{9462278E-AAAB-418C-A4F6-DCB40E11A4C9}" srcOrd="12" destOrd="0" presId="urn:microsoft.com/office/officeart/2005/8/layout/vList2"/>
    <dgm:cxn modelId="{55167DBE-67DD-4C8C-86EC-4FE002B7ACFE}" type="presParOf" srcId="{91092EAF-5091-4238-9CC8-536E63FB6585}" destId="{92A092D5-D99A-43C2-8037-0AA6DD003025}" srcOrd="13" destOrd="0" presId="urn:microsoft.com/office/officeart/2005/8/layout/vList2"/>
    <dgm:cxn modelId="{1DB6372B-3C78-43F4-9B35-6CD863876F38}" type="presParOf" srcId="{91092EAF-5091-4238-9CC8-536E63FB6585}" destId="{F69A0A07-78F2-4616-965A-D46EBF9DB2AB}" srcOrd="14" destOrd="0" presId="urn:microsoft.com/office/officeart/2005/8/layout/vList2"/>
    <dgm:cxn modelId="{31882AAB-FEB9-4ACA-9C80-89D185D40BC9}" type="presParOf" srcId="{91092EAF-5091-4238-9CC8-536E63FB6585}" destId="{BC22E59F-0A59-4BC2-AC12-F2EB0AB28CE5}" srcOrd="15" destOrd="0" presId="urn:microsoft.com/office/officeart/2005/8/layout/vList2"/>
    <dgm:cxn modelId="{5D914144-935A-4018-9094-2FCE127328AA}" type="presParOf" srcId="{91092EAF-5091-4238-9CC8-536E63FB6585}" destId="{E2B35DE0-6F90-4792-AB93-4C231CACA51D}"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58F0C18-4BFF-46DC-A981-6484DBCACD2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0FD5DB9-0D4F-4903-8696-35E94D36CD1C}">
      <dgm:prSet/>
      <dgm:spPr/>
      <dgm:t>
        <a:bodyPr/>
        <a:lstStyle/>
        <a:p>
          <a:r>
            <a:rPr lang="es-CL" dirty="0"/>
            <a:t>El aforo en Biblioteca es de dos funcionarios y 17 alumnos (as), con distancia física de 1 </a:t>
          </a:r>
          <a:r>
            <a:rPr lang="es-CL" dirty="0" err="1"/>
            <a:t>mt</a:t>
          </a:r>
          <a:r>
            <a:rPr lang="es-CL" dirty="0"/>
            <a:t> entre personas.</a:t>
          </a:r>
          <a:endParaRPr lang="en-US" dirty="0"/>
        </a:p>
      </dgm:t>
    </dgm:pt>
    <dgm:pt modelId="{80121128-B3DD-4898-A2C0-4EE60898FD1A}" type="parTrans" cxnId="{7C5B5E48-9C47-4FB9-ADF7-993E7DB4EF22}">
      <dgm:prSet/>
      <dgm:spPr/>
      <dgm:t>
        <a:bodyPr/>
        <a:lstStyle/>
        <a:p>
          <a:endParaRPr lang="en-US"/>
        </a:p>
      </dgm:t>
    </dgm:pt>
    <dgm:pt modelId="{565E158E-175A-4D12-ACA7-E7E17A53800C}" type="sibTrans" cxnId="{7C5B5E48-9C47-4FB9-ADF7-993E7DB4EF22}">
      <dgm:prSet/>
      <dgm:spPr/>
      <dgm:t>
        <a:bodyPr/>
        <a:lstStyle/>
        <a:p>
          <a:endParaRPr lang="en-US"/>
        </a:p>
      </dgm:t>
    </dgm:pt>
    <dgm:pt modelId="{45567143-1A6F-4568-86A4-4E8222A32A1E}">
      <dgm:prSet/>
      <dgm:spPr/>
      <dgm:t>
        <a:bodyPr/>
        <a:lstStyle/>
        <a:p>
          <a:r>
            <a:rPr lang="es-CL" dirty="0"/>
            <a:t>En la zona de computadores de Biblioteca, sólo puede permanecer  un alumno (a).</a:t>
          </a:r>
          <a:endParaRPr lang="en-US" dirty="0"/>
        </a:p>
      </dgm:t>
    </dgm:pt>
    <dgm:pt modelId="{7967A173-F02E-4DF7-A8E4-6D0A6DD8DB98}" type="parTrans" cxnId="{5F9CACEC-492E-487B-AE49-8B4F08A8EF95}">
      <dgm:prSet/>
      <dgm:spPr/>
      <dgm:t>
        <a:bodyPr/>
        <a:lstStyle/>
        <a:p>
          <a:endParaRPr lang="en-US"/>
        </a:p>
      </dgm:t>
    </dgm:pt>
    <dgm:pt modelId="{70FE1913-A109-467D-B720-E7191E620F23}" type="sibTrans" cxnId="{5F9CACEC-492E-487B-AE49-8B4F08A8EF95}">
      <dgm:prSet/>
      <dgm:spPr/>
      <dgm:t>
        <a:bodyPr/>
        <a:lstStyle/>
        <a:p>
          <a:endParaRPr lang="en-US"/>
        </a:p>
      </dgm:t>
    </dgm:pt>
    <dgm:pt modelId="{06DDD853-6D28-4053-A11A-47EE97D185E3}">
      <dgm:prSet/>
      <dgm:spPr/>
      <dgm:t>
        <a:bodyPr/>
        <a:lstStyle/>
        <a:p>
          <a:r>
            <a:rPr lang="es-CL"/>
            <a:t>El aforo en Enfermería es de una funcionaria y dos alumnos (as). Si hubiese más alumnos (as) para atención, tienen que esperar fuera su turno.</a:t>
          </a:r>
          <a:endParaRPr lang="en-US"/>
        </a:p>
      </dgm:t>
    </dgm:pt>
    <dgm:pt modelId="{957E9A8B-B94C-471C-BC7D-15E82522D40A}" type="parTrans" cxnId="{C6108B9D-8B00-4CC6-ADE8-459F0E16DB07}">
      <dgm:prSet/>
      <dgm:spPr/>
      <dgm:t>
        <a:bodyPr/>
        <a:lstStyle/>
        <a:p>
          <a:endParaRPr lang="en-US"/>
        </a:p>
      </dgm:t>
    </dgm:pt>
    <dgm:pt modelId="{63DD53D3-1321-4B8D-9A3D-EB99214117C6}" type="sibTrans" cxnId="{C6108B9D-8B00-4CC6-ADE8-459F0E16DB07}">
      <dgm:prSet/>
      <dgm:spPr/>
      <dgm:t>
        <a:bodyPr/>
        <a:lstStyle/>
        <a:p>
          <a:endParaRPr lang="en-US"/>
        </a:p>
      </dgm:t>
    </dgm:pt>
    <dgm:pt modelId="{1323A844-8501-4E52-85AE-0AFDA663A4D5}">
      <dgm:prSet/>
      <dgm:spPr/>
      <dgm:t>
        <a:bodyPr/>
        <a:lstStyle/>
        <a:p>
          <a:r>
            <a:rPr lang="es-CL" dirty="0"/>
            <a:t>La prioridad de atención en Enfermería es para los casos de urgencia.</a:t>
          </a:r>
          <a:endParaRPr lang="en-US" dirty="0"/>
        </a:p>
      </dgm:t>
    </dgm:pt>
    <dgm:pt modelId="{17CBCCE3-DAB0-4588-9263-F81F22F9CB26}" type="parTrans" cxnId="{D20E381F-83FB-414B-BCE6-EFE13D7F679D}">
      <dgm:prSet/>
      <dgm:spPr/>
      <dgm:t>
        <a:bodyPr/>
        <a:lstStyle/>
        <a:p>
          <a:endParaRPr lang="en-US"/>
        </a:p>
      </dgm:t>
    </dgm:pt>
    <dgm:pt modelId="{90221662-60BD-45F6-975F-EDFCA56786DA}" type="sibTrans" cxnId="{D20E381F-83FB-414B-BCE6-EFE13D7F679D}">
      <dgm:prSet/>
      <dgm:spPr/>
      <dgm:t>
        <a:bodyPr/>
        <a:lstStyle/>
        <a:p>
          <a:endParaRPr lang="en-US"/>
        </a:p>
      </dgm:t>
    </dgm:pt>
    <dgm:pt modelId="{5939AFA0-9DA9-4DDB-B5BC-44D421BBCBE4}">
      <dgm:prSet/>
      <dgm:spPr/>
      <dgm:t>
        <a:bodyPr/>
        <a:lstStyle/>
        <a:p>
          <a:r>
            <a:rPr lang="es-CL"/>
            <a:t>La Técnico de Enfermería siempre usará mascarilla, escudo facial, pechera, guantes, los que se cambiará cada tres horas. </a:t>
          </a:r>
          <a:endParaRPr lang="en-US"/>
        </a:p>
      </dgm:t>
    </dgm:pt>
    <dgm:pt modelId="{AEA1BB40-1388-4AE4-BD50-E3EFCB411D70}" type="parTrans" cxnId="{5013DEEB-3A16-4447-B53E-90F7A882261B}">
      <dgm:prSet/>
      <dgm:spPr/>
      <dgm:t>
        <a:bodyPr/>
        <a:lstStyle/>
        <a:p>
          <a:endParaRPr lang="en-US"/>
        </a:p>
      </dgm:t>
    </dgm:pt>
    <dgm:pt modelId="{EFAE575C-C13F-4143-ACFE-446DB2E2455C}" type="sibTrans" cxnId="{5013DEEB-3A16-4447-B53E-90F7A882261B}">
      <dgm:prSet/>
      <dgm:spPr/>
      <dgm:t>
        <a:bodyPr/>
        <a:lstStyle/>
        <a:p>
          <a:endParaRPr lang="en-US"/>
        </a:p>
      </dgm:t>
    </dgm:pt>
    <dgm:pt modelId="{E3405908-91CC-4A32-AA56-326878301C94}">
      <dgm:prSet/>
      <dgm:spPr/>
      <dgm:t>
        <a:bodyPr/>
        <a:lstStyle/>
        <a:p>
          <a:r>
            <a:rPr lang="es-CL" dirty="0"/>
            <a:t>El aforo en la Sala de Computación es de una funcionaria y 18 alumnos (as) con distancia física de 1 </a:t>
          </a:r>
          <a:r>
            <a:rPr lang="es-CL" dirty="0" err="1"/>
            <a:t>mt</a:t>
          </a:r>
          <a:r>
            <a:rPr lang="es-CL" dirty="0"/>
            <a:t>. entre personas. </a:t>
          </a:r>
          <a:endParaRPr lang="en-US" dirty="0"/>
        </a:p>
      </dgm:t>
    </dgm:pt>
    <dgm:pt modelId="{E5CB2E84-EE0A-450A-8455-2590B3D723B0}" type="parTrans" cxnId="{0DCA8A62-82EF-4E85-8DE3-EE6A8C3078BC}">
      <dgm:prSet/>
      <dgm:spPr/>
      <dgm:t>
        <a:bodyPr/>
        <a:lstStyle/>
        <a:p>
          <a:endParaRPr lang="en-US"/>
        </a:p>
      </dgm:t>
    </dgm:pt>
    <dgm:pt modelId="{081081F8-1E62-43B3-988B-ED79CC0B058E}" type="sibTrans" cxnId="{0DCA8A62-82EF-4E85-8DE3-EE6A8C3078BC}">
      <dgm:prSet/>
      <dgm:spPr/>
      <dgm:t>
        <a:bodyPr/>
        <a:lstStyle/>
        <a:p>
          <a:endParaRPr lang="en-US"/>
        </a:p>
      </dgm:t>
    </dgm:pt>
    <dgm:pt modelId="{C182EAAC-2A4E-4AB4-8E8A-251F6807C4DA}">
      <dgm:prSet/>
      <dgm:spPr/>
      <dgm:t>
        <a:bodyPr/>
        <a:lstStyle/>
        <a:p>
          <a:r>
            <a:rPr lang="es-CL" dirty="0"/>
            <a:t>La Encargada de Computación siempre usará mascarilla, escudo facial, pechera. Todos los implementos de computación se higienizan después de ser usados.</a:t>
          </a:r>
          <a:endParaRPr lang="en-US" dirty="0"/>
        </a:p>
      </dgm:t>
    </dgm:pt>
    <dgm:pt modelId="{49D0E707-50CA-4AF8-8284-CE45B01926CA}" type="parTrans" cxnId="{6234C0E9-AE08-4A5E-9FD5-5C7FD8DFAFE6}">
      <dgm:prSet/>
      <dgm:spPr/>
      <dgm:t>
        <a:bodyPr/>
        <a:lstStyle/>
        <a:p>
          <a:endParaRPr lang="en-US"/>
        </a:p>
      </dgm:t>
    </dgm:pt>
    <dgm:pt modelId="{A0E9B948-4972-472E-A04A-AFE7B9BC47FF}" type="sibTrans" cxnId="{6234C0E9-AE08-4A5E-9FD5-5C7FD8DFAFE6}">
      <dgm:prSet/>
      <dgm:spPr/>
      <dgm:t>
        <a:bodyPr/>
        <a:lstStyle/>
        <a:p>
          <a:endParaRPr lang="en-US"/>
        </a:p>
      </dgm:t>
    </dgm:pt>
    <dgm:pt modelId="{B9564A6B-C990-4E8E-8D13-BB3A0D9115F6}" type="pres">
      <dgm:prSet presAssocID="{258F0C18-4BFF-46DC-A981-6484DBCACD2A}" presName="linear" presStyleCnt="0">
        <dgm:presLayoutVars>
          <dgm:animLvl val="lvl"/>
          <dgm:resizeHandles val="exact"/>
        </dgm:presLayoutVars>
      </dgm:prSet>
      <dgm:spPr/>
    </dgm:pt>
    <dgm:pt modelId="{F6021427-FED9-48C6-A35F-D4F02274B1EA}" type="pres">
      <dgm:prSet presAssocID="{A0FD5DB9-0D4F-4903-8696-35E94D36CD1C}" presName="parentText" presStyleLbl="node1" presStyleIdx="0" presStyleCnt="7">
        <dgm:presLayoutVars>
          <dgm:chMax val="0"/>
          <dgm:bulletEnabled val="1"/>
        </dgm:presLayoutVars>
      </dgm:prSet>
      <dgm:spPr/>
    </dgm:pt>
    <dgm:pt modelId="{7597C0DC-D869-4F24-B1B6-723AD47C7F7F}" type="pres">
      <dgm:prSet presAssocID="{565E158E-175A-4D12-ACA7-E7E17A53800C}" presName="spacer" presStyleCnt="0"/>
      <dgm:spPr/>
    </dgm:pt>
    <dgm:pt modelId="{1624EB0E-505C-423F-93F8-DE4408FC569C}" type="pres">
      <dgm:prSet presAssocID="{45567143-1A6F-4568-86A4-4E8222A32A1E}" presName="parentText" presStyleLbl="node1" presStyleIdx="1" presStyleCnt="7">
        <dgm:presLayoutVars>
          <dgm:chMax val="0"/>
          <dgm:bulletEnabled val="1"/>
        </dgm:presLayoutVars>
      </dgm:prSet>
      <dgm:spPr/>
    </dgm:pt>
    <dgm:pt modelId="{45EC8E3E-D36A-4AA8-BBF3-76971343BDCD}" type="pres">
      <dgm:prSet presAssocID="{70FE1913-A109-467D-B720-E7191E620F23}" presName="spacer" presStyleCnt="0"/>
      <dgm:spPr/>
    </dgm:pt>
    <dgm:pt modelId="{3E073652-4BD2-4EE5-8AAB-7BDD512EE7A7}" type="pres">
      <dgm:prSet presAssocID="{06DDD853-6D28-4053-A11A-47EE97D185E3}" presName="parentText" presStyleLbl="node1" presStyleIdx="2" presStyleCnt="7">
        <dgm:presLayoutVars>
          <dgm:chMax val="0"/>
          <dgm:bulletEnabled val="1"/>
        </dgm:presLayoutVars>
      </dgm:prSet>
      <dgm:spPr/>
    </dgm:pt>
    <dgm:pt modelId="{E58F1BF2-A44C-493B-9046-CEB81A2C6CAE}" type="pres">
      <dgm:prSet presAssocID="{63DD53D3-1321-4B8D-9A3D-EB99214117C6}" presName="spacer" presStyleCnt="0"/>
      <dgm:spPr/>
    </dgm:pt>
    <dgm:pt modelId="{615B1EDE-D769-4AB9-9A3A-5A0EB8A12092}" type="pres">
      <dgm:prSet presAssocID="{1323A844-8501-4E52-85AE-0AFDA663A4D5}" presName="parentText" presStyleLbl="node1" presStyleIdx="3" presStyleCnt="7">
        <dgm:presLayoutVars>
          <dgm:chMax val="0"/>
          <dgm:bulletEnabled val="1"/>
        </dgm:presLayoutVars>
      </dgm:prSet>
      <dgm:spPr/>
    </dgm:pt>
    <dgm:pt modelId="{04FF97AE-A923-4BA5-BAF3-0B2B95C3FF4E}" type="pres">
      <dgm:prSet presAssocID="{90221662-60BD-45F6-975F-EDFCA56786DA}" presName="spacer" presStyleCnt="0"/>
      <dgm:spPr/>
    </dgm:pt>
    <dgm:pt modelId="{2CA68EB6-B194-41E5-BB15-161C8F7BB9F1}" type="pres">
      <dgm:prSet presAssocID="{5939AFA0-9DA9-4DDB-B5BC-44D421BBCBE4}" presName="parentText" presStyleLbl="node1" presStyleIdx="4" presStyleCnt="7">
        <dgm:presLayoutVars>
          <dgm:chMax val="0"/>
          <dgm:bulletEnabled val="1"/>
        </dgm:presLayoutVars>
      </dgm:prSet>
      <dgm:spPr/>
    </dgm:pt>
    <dgm:pt modelId="{3D88B38D-C1CE-4FF2-984D-883C82B3A220}" type="pres">
      <dgm:prSet presAssocID="{EFAE575C-C13F-4143-ACFE-446DB2E2455C}" presName="spacer" presStyleCnt="0"/>
      <dgm:spPr/>
    </dgm:pt>
    <dgm:pt modelId="{605365BD-7047-4962-A724-632DE2314529}" type="pres">
      <dgm:prSet presAssocID="{E3405908-91CC-4A32-AA56-326878301C94}" presName="parentText" presStyleLbl="node1" presStyleIdx="5" presStyleCnt="7">
        <dgm:presLayoutVars>
          <dgm:chMax val="0"/>
          <dgm:bulletEnabled val="1"/>
        </dgm:presLayoutVars>
      </dgm:prSet>
      <dgm:spPr/>
    </dgm:pt>
    <dgm:pt modelId="{816FF1FE-67BB-442F-8128-6089E9CF1048}" type="pres">
      <dgm:prSet presAssocID="{081081F8-1E62-43B3-988B-ED79CC0B058E}" presName="spacer" presStyleCnt="0"/>
      <dgm:spPr/>
    </dgm:pt>
    <dgm:pt modelId="{C36B5E48-0408-4A8D-BD08-5C4C334BDEBF}" type="pres">
      <dgm:prSet presAssocID="{C182EAAC-2A4E-4AB4-8E8A-251F6807C4DA}" presName="parentText" presStyleLbl="node1" presStyleIdx="6" presStyleCnt="7">
        <dgm:presLayoutVars>
          <dgm:chMax val="0"/>
          <dgm:bulletEnabled val="1"/>
        </dgm:presLayoutVars>
      </dgm:prSet>
      <dgm:spPr/>
    </dgm:pt>
  </dgm:ptLst>
  <dgm:cxnLst>
    <dgm:cxn modelId="{9F435607-A23E-4FED-9A44-DE0035201F45}" type="presOf" srcId="{C182EAAC-2A4E-4AB4-8E8A-251F6807C4DA}" destId="{C36B5E48-0408-4A8D-BD08-5C4C334BDEBF}" srcOrd="0" destOrd="0" presId="urn:microsoft.com/office/officeart/2005/8/layout/vList2"/>
    <dgm:cxn modelId="{D20E381F-83FB-414B-BCE6-EFE13D7F679D}" srcId="{258F0C18-4BFF-46DC-A981-6484DBCACD2A}" destId="{1323A844-8501-4E52-85AE-0AFDA663A4D5}" srcOrd="3" destOrd="0" parTransId="{17CBCCE3-DAB0-4588-9263-F81F22F9CB26}" sibTransId="{90221662-60BD-45F6-975F-EDFCA56786DA}"/>
    <dgm:cxn modelId="{0DCA8A62-82EF-4E85-8DE3-EE6A8C3078BC}" srcId="{258F0C18-4BFF-46DC-A981-6484DBCACD2A}" destId="{E3405908-91CC-4A32-AA56-326878301C94}" srcOrd="5" destOrd="0" parTransId="{E5CB2E84-EE0A-450A-8455-2590B3D723B0}" sibTransId="{081081F8-1E62-43B3-988B-ED79CC0B058E}"/>
    <dgm:cxn modelId="{7C5B5E48-9C47-4FB9-ADF7-993E7DB4EF22}" srcId="{258F0C18-4BFF-46DC-A981-6484DBCACD2A}" destId="{A0FD5DB9-0D4F-4903-8696-35E94D36CD1C}" srcOrd="0" destOrd="0" parTransId="{80121128-B3DD-4898-A2C0-4EE60898FD1A}" sibTransId="{565E158E-175A-4D12-ACA7-E7E17A53800C}"/>
    <dgm:cxn modelId="{C6108B9D-8B00-4CC6-ADE8-459F0E16DB07}" srcId="{258F0C18-4BFF-46DC-A981-6484DBCACD2A}" destId="{06DDD853-6D28-4053-A11A-47EE97D185E3}" srcOrd="2" destOrd="0" parTransId="{957E9A8B-B94C-471C-BC7D-15E82522D40A}" sibTransId="{63DD53D3-1321-4B8D-9A3D-EB99214117C6}"/>
    <dgm:cxn modelId="{6C54F99F-1F4C-49EE-A004-33F62F15DCDD}" type="presOf" srcId="{45567143-1A6F-4568-86A4-4E8222A32A1E}" destId="{1624EB0E-505C-423F-93F8-DE4408FC569C}" srcOrd="0" destOrd="0" presId="urn:microsoft.com/office/officeart/2005/8/layout/vList2"/>
    <dgm:cxn modelId="{10B3ECB0-5A0E-4FA2-B84F-ECB13117C17C}" type="presOf" srcId="{E3405908-91CC-4A32-AA56-326878301C94}" destId="{605365BD-7047-4962-A724-632DE2314529}" srcOrd="0" destOrd="0" presId="urn:microsoft.com/office/officeart/2005/8/layout/vList2"/>
    <dgm:cxn modelId="{914B96CA-5AC4-44D2-BFB9-E739CAD4659E}" type="presOf" srcId="{1323A844-8501-4E52-85AE-0AFDA663A4D5}" destId="{615B1EDE-D769-4AB9-9A3A-5A0EB8A12092}" srcOrd="0" destOrd="0" presId="urn:microsoft.com/office/officeart/2005/8/layout/vList2"/>
    <dgm:cxn modelId="{C0815BCF-E744-4358-BC86-F93FA39F6CE7}" type="presOf" srcId="{A0FD5DB9-0D4F-4903-8696-35E94D36CD1C}" destId="{F6021427-FED9-48C6-A35F-D4F02274B1EA}" srcOrd="0" destOrd="0" presId="urn:microsoft.com/office/officeart/2005/8/layout/vList2"/>
    <dgm:cxn modelId="{2CA643D0-268F-4535-86F4-2FE93402A1CF}" type="presOf" srcId="{5939AFA0-9DA9-4DDB-B5BC-44D421BBCBE4}" destId="{2CA68EB6-B194-41E5-BB15-161C8F7BB9F1}" srcOrd="0" destOrd="0" presId="urn:microsoft.com/office/officeart/2005/8/layout/vList2"/>
    <dgm:cxn modelId="{6234C0E9-AE08-4A5E-9FD5-5C7FD8DFAFE6}" srcId="{258F0C18-4BFF-46DC-A981-6484DBCACD2A}" destId="{C182EAAC-2A4E-4AB4-8E8A-251F6807C4DA}" srcOrd="6" destOrd="0" parTransId="{49D0E707-50CA-4AF8-8284-CE45B01926CA}" sibTransId="{A0E9B948-4972-472E-A04A-AFE7B9BC47FF}"/>
    <dgm:cxn modelId="{5013DEEB-3A16-4447-B53E-90F7A882261B}" srcId="{258F0C18-4BFF-46DC-A981-6484DBCACD2A}" destId="{5939AFA0-9DA9-4DDB-B5BC-44D421BBCBE4}" srcOrd="4" destOrd="0" parTransId="{AEA1BB40-1388-4AE4-BD50-E3EFCB411D70}" sibTransId="{EFAE575C-C13F-4143-ACFE-446DB2E2455C}"/>
    <dgm:cxn modelId="{5F9CACEC-492E-487B-AE49-8B4F08A8EF95}" srcId="{258F0C18-4BFF-46DC-A981-6484DBCACD2A}" destId="{45567143-1A6F-4568-86A4-4E8222A32A1E}" srcOrd="1" destOrd="0" parTransId="{7967A173-F02E-4DF7-A8E4-6D0A6DD8DB98}" sibTransId="{70FE1913-A109-467D-B720-E7191E620F23}"/>
    <dgm:cxn modelId="{CCC74BF2-5E05-4923-97AD-A339D9EBB4DB}" type="presOf" srcId="{06DDD853-6D28-4053-A11A-47EE97D185E3}" destId="{3E073652-4BD2-4EE5-8AAB-7BDD512EE7A7}" srcOrd="0" destOrd="0" presId="urn:microsoft.com/office/officeart/2005/8/layout/vList2"/>
    <dgm:cxn modelId="{77CF86F5-E507-429F-B198-3E89240056F4}" type="presOf" srcId="{258F0C18-4BFF-46DC-A981-6484DBCACD2A}" destId="{B9564A6B-C990-4E8E-8D13-BB3A0D9115F6}" srcOrd="0" destOrd="0" presId="urn:microsoft.com/office/officeart/2005/8/layout/vList2"/>
    <dgm:cxn modelId="{2926069B-B374-41DD-A03A-B9F5012AF9D2}" type="presParOf" srcId="{B9564A6B-C990-4E8E-8D13-BB3A0D9115F6}" destId="{F6021427-FED9-48C6-A35F-D4F02274B1EA}" srcOrd="0" destOrd="0" presId="urn:microsoft.com/office/officeart/2005/8/layout/vList2"/>
    <dgm:cxn modelId="{CAE95891-6DCA-41FD-A05E-BD0278CDB96F}" type="presParOf" srcId="{B9564A6B-C990-4E8E-8D13-BB3A0D9115F6}" destId="{7597C0DC-D869-4F24-B1B6-723AD47C7F7F}" srcOrd="1" destOrd="0" presId="urn:microsoft.com/office/officeart/2005/8/layout/vList2"/>
    <dgm:cxn modelId="{8CB55727-12EB-47A8-BD8F-92FF0993A722}" type="presParOf" srcId="{B9564A6B-C990-4E8E-8D13-BB3A0D9115F6}" destId="{1624EB0E-505C-423F-93F8-DE4408FC569C}" srcOrd="2" destOrd="0" presId="urn:microsoft.com/office/officeart/2005/8/layout/vList2"/>
    <dgm:cxn modelId="{4E01BB65-164F-401C-BDD3-5A8B030D8AA0}" type="presParOf" srcId="{B9564A6B-C990-4E8E-8D13-BB3A0D9115F6}" destId="{45EC8E3E-D36A-4AA8-BBF3-76971343BDCD}" srcOrd="3" destOrd="0" presId="urn:microsoft.com/office/officeart/2005/8/layout/vList2"/>
    <dgm:cxn modelId="{75168E6C-A2E9-468D-8857-F3DD826553C3}" type="presParOf" srcId="{B9564A6B-C990-4E8E-8D13-BB3A0D9115F6}" destId="{3E073652-4BD2-4EE5-8AAB-7BDD512EE7A7}" srcOrd="4" destOrd="0" presId="urn:microsoft.com/office/officeart/2005/8/layout/vList2"/>
    <dgm:cxn modelId="{1714955E-9467-44C0-963C-8035F0BB483C}" type="presParOf" srcId="{B9564A6B-C990-4E8E-8D13-BB3A0D9115F6}" destId="{E58F1BF2-A44C-493B-9046-CEB81A2C6CAE}" srcOrd="5" destOrd="0" presId="urn:microsoft.com/office/officeart/2005/8/layout/vList2"/>
    <dgm:cxn modelId="{4DF3D577-AA1E-4187-86BB-BEE8FCCF95A9}" type="presParOf" srcId="{B9564A6B-C990-4E8E-8D13-BB3A0D9115F6}" destId="{615B1EDE-D769-4AB9-9A3A-5A0EB8A12092}" srcOrd="6" destOrd="0" presId="urn:microsoft.com/office/officeart/2005/8/layout/vList2"/>
    <dgm:cxn modelId="{E7A6B774-779C-4A95-981D-B57012215907}" type="presParOf" srcId="{B9564A6B-C990-4E8E-8D13-BB3A0D9115F6}" destId="{04FF97AE-A923-4BA5-BAF3-0B2B95C3FF4E}" srcOrd="7" destOrd="0" presId="urn:microsoft.com/office/officeart/2005/8/layout/vList2"/>
    <dgm:cxn modelId="{D89D8827-B2FE-42AB-A419-2AD538B80E1A}" type="presParOf" srcId="{B9564A6B-C990-4E8E-8D13-BB3A0D9115F6}" destId="{2CA68EB6-B194-41E5-BB15-161C8F7BB9F1}" srcOrd="8" destOrd="0" presId="urn:microsoft.com/office/officeart/2005/8/layout/vList2"/>
    <dgm:cxn modelId="{F3577BAC-53CB-4673-B783-1FB44BE5E8A0}" type="presParOf" srcId="{B9564A6B-C990-4E8E-8D13-BB3A0D9115F6}" destId="{3D88B38D-C1CE-4FF2-984D-883C82B3A220}" srcOrd="9" destOrd="0" presId="urn:microsoft.com/office/officeart/2005/8/layout/vList2"/>
    <dgm:cxn modelId="{963C5231-6ACD-44BF-984A-42C74C36900A}" type="presParOf" srcId="{B9564A6B-C990-4E8E-8D13-BB3A0D9115F6}" destId="{605365BD-7047-4962-A724-632DE2314529}" srcOrd="10" destOrd="0" presId="urn:microsoft.com/office/officeart/2005/8/layout/vList2"/>
    <dgm:cxn modelId="{F3EEDA5C-479F-4C45-B850-E020BDB0317A}" type="presParOf" srcId="{B9564A6B-C990-4E8E-8D13-BB3A0D9115F6}" destId="{816FF1FE-67BB-442F-8128-6089E9CF1048}" srcOrd="11" destOrd="0" presId="urn:microsoft.com/office/officeart/2005/8/layout/vList2"/>
    <dgm:cxn modelId="{B82CA6F7-4495-4D47-A131-4B7D8EBDC0D8}" type="presParOf" srcId="{B9564A6B-C990-4E8E-8D13-BB3A0D9115F6}" destId="{C36B5E48-0408-4A8D-BD08-5C4C334BDEBF}"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0FF2467-5BBC-475F-9BC1-A38714A3CD5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E6453D8E-E36E-4897-B091-8920DEF07FF9}">
      <dgm:prSet/>
      <dgm:spPr/>
      <dgm:t>
        <a:bodyPr/>
        <a:lstStyle/>
        <a:p>
          <a:r>
            <a:rPr lang="es-CL" dirty="0"/>
            <a:t>Se mantiene a la persona aislada en el lugar habilitado para tal efecto: alumno (a), Enfermería; funcionario, oficina admisión.</a:t>
          </a:r>
          <a:endParaRPr lang="en-US" dirty="0"/>
        </a:p>
      </dgm:t>
    </dgm:pt>
    <dgm:pt modelId="{70AE7A84-59B4-4E95-A2E8-CA2ABF1B1E47}" type="parTrans" cxnId="{483B28B4-D566-4318-BAE5-1F63A6A95F58}">
      <dgm:prSet/>
      <dgm:spPr/>
      <dgm:t>
        <a:bodyPr/>
        <a:lstStyle/>
        <a:p>
          <a:endParaRPr lang="en-US"/>
        </a:p>
      </dgm:t>
    </dgm:pt>
    <dgm:pt modelId="{BE39A7CE-C7B4-4FF4-B7DC-54DB04E337AB}" type="sibTrans" cxnId="{483B28B4-D566-4318-BAE5-1F63A6A95F58}">
      <dgm:prSet/>
      <dgm:spPr/>
      <dgm:t>
        <a:bodyPr/>
        <a:lstStyle/>
        <a:p>
          <a:endParaRPr lang="en-US"/>
        </a:p>
      </dgm:t>
    </dgm:pt>
    <dgm:pt modelId="{E7D837B7-8BCE-4E87-8245-233BD7FF6F68}">
      <dgm:prSet/>
      <dgm:spPr/>
      <dgm:t>
        <a:bodyPr/>
        <a:lstStyle/>
        <a:p>
          <a:r>
            <a:rPr lang="es-CL"/>
            <a:t>Si es alumno (a) la Técnico en Enfermería avisará inmediatamente al apoderado (a) la situación.</a:t>
          </a:r>
          <a:endParaRPr lang="en-US"/>
        </a:p>
      </dgm:t>
    </dgm:pt>
    <dgm:pt modelId="{1FB28534-A965-4B59-8D79-509CF2AB2361}" type="parTrans" cxnId="{6D7DCBF5-B3EF-4A23-AC82-77DBFAE7574E}">
      <dgm:prSet/>
      <dgm:spPr/>
      <dgm:t>
        <a:bodyPr/>
        <a:lstStyle/>
        <a:p>
          <a:endParaRPr lang="en-US"/>
        </a:p>
      </dgm:t>
    </dgm:pt>
    <dgm:pt modelId="{93E7F8A7-4BB9-4FC5-B045-9A5D22EEB10A}" type="sibTrans" cxnId="{6D7DCBF5-B3EF-4A23-AC82-77DBFAE7574E}">
      <dgm:prSet/>
      <dgm:spPr/>
      <dgm:t>
        <a:bodyPr/>
        <a:lstStyle/>
        <a:p>
          <a:endParaRPr lang="en-US"/>
        </a:p>
      </dgm:t>
    </dgm:pt>
    <dgm:pt modelId="{02B189DC-5196-40EF-989B-0FD0E00303D5}">
      <dgm:prSet/>
      <dgm:spPr/>
      <dgm:t>
        <a:bodyPr/>
        <a:lstStyle/>
        <a:p>
          <a:r>
            <a:rPr lang="es-CL" dirty="0"/>
            <a:t>Si es funcionario se envía al centro asistencial más cercano para toma de examen PCR,  </a:t>
          </a:r>
          <a:r>
            <a:rPr lang="es-CL" dirty="0" err="1"/>
            <a:t>Cesfam</a:t>
          </a:r>
          <a:r>
            <a:rPr lang="es-CL" dirty="0"/>
            <a:t> Bellavista y/o centro de atención de Mutual de Seguridad. </a:t>
          </a:r>
          <a:endParaRPr lang="en-US" dirty="0"/>
        </a:p>
      </dgm:t>
    </dgm:pt>
    <dgm:pt modelId="{DFD5787D-EF33-4B13-BEC0-0C521426BB57}" type="parTrans" cxnId="{46112ADF-237A-433A-A382-A972FDBD8A47}">
      <dgm:prSet/>
      <dgm:spPr/>
      <dgm:t>
        <a:bodyPr/>
        <a:lstStyle/>
        <a:p>
          <a:endParaRPr lang="en-US"/>
        </a:p>
      </dgm:t>
    </dgm:pt>
    <dgm:pt modelId="{7439C326-0FB0-4618-BFBA-A8D2F29ECBE8}" type="sibTrans" cxnId="{46112ADF-237A-433A-A382-A972FDBD8A47}">
      <dgm:prSet/>
      <dgm:spPr/>
      <dgm:t>
        <a:bodyPr/>
        <a:lstStyle/>
        <a:p>
          <a:endParaRPr lang="en-US"/>
        </a:p>
      </dgm:t>
    </dgm:pt>
    <dgm:pt modelId="{7304F038-7203-41EA-A067-A3F6D3694030}">
      <dgm:prSet/>
      <dgm:spPr/>
      <dgm:t>
        <a:bodyPr/>
        <a:lstStyle/>
        <a:p>
          <a:r>
            <a:rPr lang="es-CL" dirty="0"/>
            <a:t>En caso de confirmación de Covid-19 se debe proceder según las instrucciones dadas por los Ministerios de Salud y Educación. </a:t>
          </a:r>
          <a:endParaRPr lang="en-US" dirty="0"/>
        </a:p>
      </dgm:t>
    </dgm:pt>
    <dgm:pt modelId="{C8EE2BA6-93E2-446E-AE99-063F6F9FCC9E}" type="parTrans" cxnId="{0A878162-9CBF-4A09-B00F-824078B990D7}">
      <dgm:prSet/>
      <dgm:spPr/>
      <dgm:t>
        <a:bodyPr/>
        <a:lstStyle/>
        <a:p>
          <a:endParaRPr lang="en-US"/>
        </a:p>
      </dgm:t>
    </dgm:pt>
    <dgm:pt modelId="{0E78BDF3-EDDB-448E-8050-CB81A86E54F1}" type="sibTrans" cxnId="{0A878162-9CBF-4A09-B00F-824078B990D7}">
      <dgm:prSet/>
      <dgm:spPr/>
      <dgm:t>
        <a:bodyPr/>
        <a:lstStyle/>
        <a:p>
          <a:endParaRPr lang="en-US"/>
        </a:p>
      </dgm:t>
    </dgm:pt>
    <dgm:pt modelId="{1109D73A-095F-4506-A830-AF4B5B5A793D}" type="pres">
      <dgm:prSet presAssocID="{40FF2467-5BBC-475F-9BC1-A38714A3CD5A}" presName="linear" presStyleCnt="0">
        <dgm:presLayoutVars>
          <dgm:animLvl val="lvl"/>
          <dgm:resizeHandles val="exact"/>
        </dgm:presLayoutVars>
      </dgm:prSet>
      <dgm:spPr/>
    </dgm:pt>
    <dgm:pt modelId="{8CDD6487-9666-48A1-880B-44EF42ED88A9}" type="pres">
      <dgm:prSet presAssocID="{E6453D8E-E36E-4897-B091-8920DEF07FF9}" presName="parentText" presStyleLbl="node1" presStyleIdx="0" presStyleCnt="4">
        <dgm:presLayoutVars>
          <dgm:chMax val="0"/>
          <dgm:bulletEnabled val="1"/>
        </dgm:presLayoutVars>
      </dgm:prSet>
      <dgm:spPr/>
    </dgm:pt>
    <dgm:pt modelId="{0EA85F04-C2B9-472A-906C-814B70FD9E88}" type="pres">
      <dgm:prSet presAssocID="{BE39A7CE-C7B4-4FF4-B7DC-54DB04E337AB}" presName="spacer" presStyleCnt="0"/>
      <dgm:spPr/>
    </dgm:pt>
    <dgm:pt modelId="{872949F0-01E0-4860-809C-404F03FA7CDE}" type="pres">
      <dgm:prSet presAssocID="{E7D837B7-8BCE-4E87-8245-233BD7FF6F68}" presName="parentText" presStyleLbl="node1" presStyleIdx="1" presStyleCnt="4">
        <dgm:presLayoutVars>
          <dgm:chMax val="0"/>
          <dgm:bulletEnabled val="1"/>
        </dgm:presLayoutVars>
      </dgm:prSet>
      <dgm:spPr/>
    </dgm:pt>
    <dgm:pt modelId="{7FF83758-9016-4AE6-B608-0692A21D8A80}" type="pres">
      <dgm:prSet presAssocID="{93E7F8A7-4BB9-4FC5-B045-9A5D22EEB10A}" presName="spacer" presStyleCnt="0"/>
      <dgm:spPr/>
    </dgm:pt>
    <dgm:pt modelId="{B633ECFE-533A-4494-8DD5-BC1BA4A3CE75}" type="pres">
      <dgm:prSet presAssocID="{02B189DC-5196-40EF-989B-0FD0E00303D5}" presName="parentText" presStyleLbl="node1" presStyleIdx="2" presStyleCnt="4">
        <dgm:presLayoutVars>
          <dgm:chMax val="0"/>
          <dgm:bulletEnabled val="1"/>
        </dgm:presLayoutVars>
      </dgm:prSet>
      <dgm:spPr/>
    </dgm:pt>
    <dgm:pt modelId="{EFDA7093-80AE-48F6-B5CE-B14F3619A2C4}" type="pres">
      <dgm:prSet presAssocID="{7439C326-0FB0-4618-BFBA-A8D2F29ECBE8}" presName="spacer" presStyleCnt="0"/>
      <dgm:spPr/>
    </dgm:pt>
    <dgm:pt modelId="{DFE7DACA-6696-47B0-AF74-2541A23497C2}" type="pres">
      <dgm:prSet presAssocID="{7304F038-7203-41EA-A067-A3F6D3694030}" presName="parentText" presStyleLbl="node1" presStyleIdx="3" presStyleCnt="4">
        <dgm:presLayoutVars>
          <dgm:chMax val="0"/>
          <dgm:bulletEnabled val="1"/>
        </dgm:presLayoutVars>
      </dgm:prSet>
      <dgm:spPr/>
    </dgm:pt>
  </dgm:ptLst>
  <dgm:cxnLst>
    <dgm:cxn modelId="{0A878162-9CBF-4A09-B00F-824078B990D7}" srcId="{40FF2467-5BBC-475F-9BC1-A38714A3CD5A}" destId="{7304F038-7203-41EA-A067-A3F6D3694030}" srcOrd="3" destOrd="0" parTransId="{C8EE2BA6-93E2-446E-AE99-063F6F9FCC9E}" sibTransId="{0E78BDF3-EDDB-448E-8050-CB81A86E54F1}"/>
    <dgm:cxn modelId="{BBD2E86A-CA56-4C3F-A217-5F959D2E853E}" type="presOf" srcId="{40FF2467-5BBC-475F-9BC1-A38714A3CD5A}" destId="{1109D73A-095F-4506-A830-AF4B5B5A793D}" srcOrd="0" destOrd="0" presId="urn:microsoft.com/office/officeart/2005/8/layout/vList2"/>
    <dgm:cxn modelId="{71FC9F50-18BA-4FC7-9D4C-AC92A5FE2180}" type="presOf" srcId="{E6453D8E-E36E-4897-B091-8920DEF07FF9}" destId="{8CDD6487-9666-48A1-880B-44EF42ED88A9}" srcOrd="0" destOrd="0" presId="urn:microsoft.com/office/officeart/2005/8/layout/vList2"/>
    <dgm:cxn modelId="{483B28B4-D566-4318-BAE5-1F63A6A95F58}" srcId="{40FF2467-5BBC-475F-9BC1-A38714A3CD5A}" destId="{E6453D8E-E36E-4897-B091-8920DEF07FF9}" srcOrd="0" destOrd="0" parTransId="{70AE7A84-59B4-4E95-A2E8-CA2ABF1B1E47}" sibTransId="{BE39A7CE-C7B4-4FF4-B7DC-54DB04E337AB}"/>
    <dgm:cxn modelId="{21306CBA-0937-4BA8-869F-97D3BCFCA80C}" type="presOf" srcId="{7304F038-7203-41EA-A067-A3F6D3694030}" destId="{DFE7DACA-6696-47B0-AF74-2541A23497C2}" srcOrd="0" destOrd="0" presId="urn:microsoft.com/office/officeart/2005/8/layout/vList2"/>
    <dgm:cxn modelId="{0E4383C5-66B1-4226-AD0A-9B81830A2CFC}" type="presOf" srcId="{E7D837B7-8BCE-4E87-8245-233BD7FF6F68}" destId="{872949F0-01E0-4860-809C-404F03FA7CDE}" srcOrd="0" destOrd="0" presId="urn:microsoft.com/office/officeart/2005/8/layout/vList2"/>
    <dgm:cxn modelId="{46112ADF-237A-433A-A382-A972FDBD8A47}" srcId="{40FF2467-5BBC-475F-9BC1-A38714A3CD5A}" destId="{02B189DC-5196-40EF-989B-0FD0E00303D5}" srcOrd="2" destOrd="0" parTransId="{DFD5787D-EF33-4B13-BEC0-0C521426BB57}" sibTransId="{7439C326-0FB0-4618-BFBA-A8D2F29ECBE8}"/>
    <dgm:cxn modelId="{6D7DCBF5-B3EF-4A23-AC82-77DBFAE7574E}" srcId="{40FF2467-5BBC-475F-9BC1-A38714A3CD5A}" destId="{E7D837B7-8BCE-4E87-8245-233BD7FF6F68}" srcOrd="1" destOrd="0" parTransId="{1FB28534-A965-4B59-8D79-509CF2AB2361}" sibTransId="{93E7F8A7-4BB9-4FC5-B045-9A5D22EEB10A}"/>
    <dgm:cxn modelId="{448062FE-7AA2-4BE8-9B16-6FFB74A4AEF3}" type="presOf" srcId="{02B189DC-5196-40EF-989B-0FD0E00303D5}" destId="{B633ECFE-533A-4494-8DD5-BC1BA4A3CE75}" srcOrd="0" destOrd="0" presId="urn:microsoft.com/office/officeart/2005/8/layout/vList2"/>
    <dgm:cxn modelId="{72A0EF46-76CE-4E0C-9255-FBBCAA93D7A9}" type="presParOf" srcId="{1109D73A-095F-4506-A830-AF4B5B5A793D}" destId="{8CDD6487-9666-48A1-880B-44EF42ED88A9}" srcOrd="0" destOrd="0" presId="urn:microsoft.com/office/officeart/2005/8/layout/vList2"/>
    <dgm:cxn modelId="{0AFA7202-038A-4537-BA54-2747D71CC6D9}" type="presParOf" srcId="{1109D73A-095F-4506-A830-AF4B5B5A793D}" destId="{0EA85F04-C2B9-472A-906C-814B70FD9E88}" srcOrd="1" destOrd="0" presId="urn:microsoft.com/office/officeart/2005/8/layout/vList2"/>
    <dgm:cxn modelId="{3C482912-C399-4834-8501-9D435BFA1C27}" type="presParOf" srcId="{1109D73A-095F-4506-A830-AF4B5B5A793D}" destId="{872949F0-01E0-4860-809C-404F03FA7CDE}" srcOrd="2" destOrd="0" presId="urn:microsoft.com/office/officeart/2005/8/layout/vList2"/>
    <dgm:cxn modelId="{31A6CA87-239C-4E5D-9D2D-34D707AE6D93}" type="presParOf" srcId="{1109D73A-095F-4506-A830-AF4B5B5A793D}" destId="{7FF83758-9016-4AE6-B608-0692A21D8A80}" srcOrd="3" destOrd="0" presId="urn:microsoft.com/office/officeart/2005/8/layout/vList2"/>
    <dgm:cxn modelId="{64201A56-51C4-4EED-90B4-D710A2DD8863}" type="presParOf" srcId="{1109D73A-095F-4506-A830-AF4B5B5A793D}" destId="{B633ECFE-533A-4494-8DD5-BC1BA4A3CE75}" srcOrd="4" destOrd="0" presId="urn:microsoft.com/office/officeart/2005/8/layout/vList2"/>
    <dgm:cxn modelId="{8F1F8710-BDAD-443A-8119-624C6A0F6DA3}" type="presParOf" srcId="{1109D73A-095F-4506-A830-AF4B5B5A793D}" destId="{EFDA7093-80AE-48F6-B5CE-B14F3619A2C4}" srcOrd="5" destOrd="0" presId="urn:microsoft.com/office/officeart/2005/8/layout/vList2"/>
    <dgm:cxn modelId="{AE4BB1EA-0836-4E56-8DE6-48DF060342CE}" type="presParOf" srcId="{1109D73A-095F-4506-A830-AF4B5B5A793D}" destId="{DFE7DACA-6696-47B0-AF74-2541A23497C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2D988B-1517-47E2-AA79-046429448D62}"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BAEF83BF-C8E5-4AD7-851A-36F551FB7C01}">
      <dgm:prSet custT="1"/>
      <dgm:spPr/>
      <dgm:t>
        <a:bodyPr/>
        <a:lstStyle/>
        <a:p>
          <a:r>
            <a:rPr lang="es-CL" sz="2400" b="1" dirty="0"/>
            <a:t>Todos los espacios del colegio están demarcados con huincha amarilla de seguridad y/o señalética para que los alumnos (as) y el personal del establecimiento eviten en gran medida el contacto físico: salas, patio, cancha, pasillos, oficinas y acceso a baños</a:t>
          </a:r>
          <a:r>
            <a:rPr lang="es-CL" sz="2400" dirty="0"/>
            <a:t>.</a:t>
          </a:r>
          <a:endParaRPr lang="en-US" sz="2400" dirty="0"/>
        </a:p>
      </dgm:t>
    </dgm:pt>
    <dgm:pt modelId="{79E58AE7-3B4A-49D0-886C-C8A5E25CE9DF}" type="parTrans" cxnId="{A34AC5D0-4CC5-40D6-BD34-B8629C555F05}">
      <dgm:prSet/>
      <dgm:spPr/>
      <dgm:t>
        <a:bodyPr/>
        <a:lstStyle/>
        <a:p>
          <a:endParaRPr lang="en-US"/>
        </a:p>
      </dgm:t>
    </dgm:pt>
    <dgm:pt modelId="{ABDA85DF-A1EE-4C71-B689-8F58310619ED}" type="sibTrans" cxnId="{A34AC5D0-4CC5-40D6-BD34-B8629C555F05}">
      <dgm:prSet/>
      <dgm:spPr/>
      <dgm:t>
        <a:bodyPr/>
        <a:lstStyle/>
        <a:p>
          <a:endParaRPr lang="en-US"/>
        </a:p>
      </dgm:t>
    </dgm:pt>
    <dgm:pt modelId="{E1462136-F33B-4163-8E06-2A2F398C54EE}" type="pres">
      <dgm:prSet presAssocID="{462D988B-1517-47E2-AA79-046429448D62}" presName="linear" presStyleCnt="0">
        <dgm:presLayoutVars>
          <dgm:animLvl val="lvl"/>
          <dgm:resizeHandles val="exact"/>
        </dgm:presLayoutVars>
      </dgm:prSet>
      <dgm:spPr/>
    </dgm:pt>
    <dgm:pt modelId="{12D1DD81-797F-48AE-B425-19D838871DC4}" type="pres">
      <dgm:prSet presAssocID="{BAEF83BF-C8E5-4AD7-851A-36F551FB7C01}" presName="parentText" presStyleLbl="node1" presStyleIdx="0" presStyleCnt="1">
        <dgm:presLayoutVars>
          <dgm:chMax val="0"/>
          <dgm:bulletEnabled val="1"/>
        </dgm:presLayoutVars>
      </dgm:prSet>
      <dgm:spPr/>
    </dgm:pt>
  </dgm:ptLst>
  <dgm:cxnLst>
    <dgm:cxn modelId="{15B0BA9A-C98B-4183-A77A-7992911199D7}" type="presOf" srcId="{BAEF83BF-C8E5-4AD7-851A-36F551FB7C01}" destId="{12D1DD81-797F-48AE-B425-19D838871DC4}" srcOrd="0" destOrd="0" presId="urn:microsoft.com/office/officeart/2005/8/layout/vList2"/>
    <dgm:cxn modelId="{580F47B9-B50F-43C0-BBCC-FF677C9E93F0}" type="presOf" srcId="{462D988B-1517-47E2-AA79-046429448D62}" destId="{E1462136-F33B-4163-8E06-2A2F398C54EE}" srcOrd="0" destOrd="0" presId="urn:microsoft.com/office/officeart/2005/8/layout/vList2"/>
    <dgm:cxn modelId="{A34AC5D0-4CC5-40D6-BD34-B8629C555F05}" srcId="{462D988B-1517-47E2-AA79-046429448D62}" destId="{BAEF83BF-C8E5-4AD7-851A-36F551FB7C01}" srcOrd="0" destOrd="0" parTransId="{79E58AE7-3B4A-49D0-886C-C8A5E25CE9DF}" sibTransId="{ABDA85DF-A1EE-4C71-B689-8F58310619ED}"/>
    <dgm:cxn modelId="{6123D473-0191-4937-9D19-740AC921521A}" type="presParOf" srcId="{E1462136-F33B-4163-8E06-2A2F398C54EE}" destId="{12D1DD81-797F-48AE-B425-19D838871DC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BBD43A-6F04-4B3B-B0F3-E1899F3FF606}"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4F93535D-B080-44CE-90D2-F5C99ADD1B79}">
      <dgm:prSet custT="1"/>
      <dgm:spPr/>
      <dgm:t>
        <a:bodyPr/>
        <a:lstStyle/>
        <a:p>
          <a:r>
            <a:rPr lang="es-CL" sz="1800" b="0" dirty="0"/>
            <a:t>Uso de mascarilla durante toda la jornada</a:t>
          </a:r>
          <a:r>
            <a:rPr lang="es-CL" sz="1600" b="1" dirty="0"/>
            <a:t>.</a:t>
          </a:r>
          <a:endParaRPr lang="en-US" sz="1600" b="1" dirty="0"/>
        </a:p>
      </dgm:t>
    </dgm:pt>
    <dgm:pt modelId="{36A7E9CE-714F-42FE-912F-A322B4DC7E4A}" type="parTrans" cxnId="{765B3CEB-9B83-4A75-A4BB-8208DAB60A44}">
      <dgm:prSet/>
      <dgm:spPr/>
      <dgm:t>
        <a:bodyPr/>
        <a:lstStyle/>
        <a:p>
          <a:endParaRPr lang="en-US"/>
        </a:p>
      </dgm:t>
    </dgm:pt>
    <dgm:pt modelId="{B3AB7495-7236-47A5-94FB-7CB242238871}" type="sibTrans" cxnId="{765B3CEB-9B83-4A75-A4BB-8208DAB60A44}">
      <dgm:prSet/>
      <dgm:spPr/>
      <dgm:t>
        <a:bodyPr/>
        <a:lstStyle/>
        <a:p>
          <a:endParaRPr lang="en-US"/>
        </a:p>
      </dgm:t>
    </dgm:pt>
    <dgm:pt modelId="{3FB4664A-0EA0-4F97-8BAF-D3C0A64FB0F1}">
      <dgm:prSet custT="1"/>
      <dgm:spPr/>
      <dgm:t>
        <a:bodyPr/>
        <a:lstStyle/>
        <a:p>
          <a:r>
            <a:rPr lang="es-CL" sz="1800" dirty="0"/>
            <a:t>Lavado de manos al ingreso y durante la jornada.</a:t>
          </a:r>
          <a:endParaRPr lang="en-US" sz="1800" dirty="0"/>
        </a:p>
      </dgm:t>
    </dgm:pt>
    <dgm:pt modelId="{8314E38A-75B2-4B0F-B04E-2B93C7E43991}" type="parTrans" cxnId="{33A750B1-07F8-4527-9436-2446BC747AB2}">
      <dgm:prSet/>
      <dgm:spPr/>
      <dgm:t>
        <a:bodyPr/>
        <a:lstStyle/>
        <a:p>
          <a:endParaRPr lang="en-US"/>
        </a:p>
      </dgm:t>
    </dgm:pt>
    <dgm:pt modelId="{C6A22EEE-6F2F-40FD-99BA-653683C84A56}" type="sibTrans" cxnId="{33A750B1-07F8-4527-9436-2446BC747AB2}">
      <dgm:prSet/>
      <dgm:spPr/>
      <dgm:t>
        <a:bodyPr/>
        <a:lstStyle/>
        <a:p>
          <a:endParaRPr lang="en-US"/>
        </a:p>
      </dgm:t>
    </dgm:pt>
    <dgm:pt modelId="{457E81FA-79BA-428F-A122-53EEB1AFEBEE}">
      <dgm:prSet custT="1"/>
      <dgm:spPr/>
      <dgm:t>
        <a:bodyPr/>
        <a:lstStyle/>
        <a:p>
          <a:r>
            <a:rPr lang="es-CL" sz="1800" dirty="0"/>
            <a:t>El lavado de manos ocasionalmente puede reemplazarse por aplicación de alcohol gel.</a:t>
          </a:r>
          <a:endParaRPr lang="en-US" sz="1800" dirty="0"/>
        </a:p>
      </dgm:t>
    </dgm:pt>
    <dgm:pt modelId="{FC6E4ADE-C55F-4677-BF4D-D2496763C4AF}" type="parTrans" cxnId="{30BA84AB-AA96-4E7D-B532-C9B36D4979F5}">
      <dgm:prSet/>
      <dgm:spPr/>
      <dgm:t>
        <a:bodyPr/>
        <a:lstStyle/>
        <a:p>
          <a:endParaRPr lang="en-US"/>
        </a:p>
      </dgm:t>
    </dgm:pt>
    <dgm:pt modelId="{2EECF6C1-4D6D-4CF1-9943-1B4867AA5928}" type="sibTrans" cxnId="{30BA84AB-AA96-4E7D-B532-C9B36D4979F5}">
      <dgm:prSet/>
      <dgm:spPr/>
      <dgm:t>
        <a:bodyPr/>
        <a:lstStyle/>
        <a:p>
          <a:endParaRPr lang="en-US"/>
        </a:p>
      </dgm:t>
    </dgm:pt>
    <dgm:pt modelId="{FDF930F1-F7A2-4997-80D6-CAF569A63421}">
      <dgm:prSet custT="1"/>
      <dgm:spPr/>
      <dgm:t>
        <a:bodyPr/>
        <a:lstStyle/>
        <a:p>
          <a:r>
            <a:rPr lang="es-CL" sz="1800" dirty="0"/>
            <a:t>Lavado de manos docentes, antes y después de cada clase.</a:t>
          </a:r>
          <a:endParaRPr lang="en-US" sz="1800" dirty="0"/>
        </a:p>
      </dgm:t>
    </dgm:pt>
    <dgm:pt modelId="{7BD54D15-73A6-4650-9AA8-DB93622600D7}" type="parTrans" cxnId="{19C4E059-A9F3-4640-B5FD-F78C70C327B0}">
      <dgm:prSet/>
      <dgm:spPr/>
      <dgm:t>
        <a:bodyPr/>
        <a:lstStyle/>
        <a:p>
          <a:endParaRPr lang="es-CL"/>
        </a:p>
      </dgm:t>
    </dgm:pt>
    <dgm:pt modelId="{F2A2E55C-EE32-470B-B1AB-ED053F690D80}" type="sibTrans" cxnId="{19C4E059-A9F3-4640-B5FD-F78C70C327B0}">
      <dgm:prSet/>
      <dgm:spPr/>
      <dgm:t>
        <a:bodyPr/>
        <a:lstStyle/>
        <a:p>
          <a:endParaRPr lang="es-CL"/>
        </a:p>
      </dgm:t>
    </dgm:pt>
    <dgm:pt modelId="{90A7C9C5-76B1-443F-ABEA-40983FBAAC5F}" type="pres">
      <dgm:prSet presAssocID="{0EBBD43A-6F04-4B3B-B0F3-E1899F3FF606}" presName="vert0" presStyleCnt="0">
        <dgm:presLayoutVars>
          <dgm:dir/>
          <dgm:animOne val="branch"/>
          <dgm:animLvl val="lvl"/>
        </dgm:presLayoutVars>
      </dgm:prSet>
      <dgm:spPr/>
    </dgm:pt>
    <dgm:pt modelId="{27BF0E52-E7C1-4DEA-8171-22203F7266E6}" type="pres">
      <dgm:prSet presAssocID="{4F93535D-B080-44CE-90D2-F5C99ADD1B79}" presName="thickLine" presStyleLbl="alignNode1" presStyleIdx="0" presStyleCnt="4"/>
      <dgm:spPr/>
    </dgm:pt>
    <dgm:pt modelId="{35260803-9444-4025-81DC-4E2339284593}" type="pres">
      <dgm:prSet presAssocID="{4F93535D-B080-44CE-90D2-F5C99ADD1B79}" presName="horz1" presStyleCnt="0"/>
      <dgm:spPr/>
    </dgm:pt>
    <dgm:pt modelId="{1B255701-8E3C-4724-8DA0-7FCB6CF53130}" type="pres">
      <dgm:prSet presAssocID="{4F93535D-B080-44CE-90D2-F5C99ADD1B79}" presName="tx1" presStyleLbl="revTx" presStyleIdx="0" presStyleCnt="4"/>
      <dgm:spPr/>
    </dgm:pt>
    <dgm:pt modelId="{68F8DDFE-111B-4282-8BE1-F7D399B56EA2}" type="pres">
      <dgm:prSet presAssocID="{4F93535D-B080-44CE-90D2-F5C99ADD1B79}" presName="vert1" presStyleCnt="0"/>
      <dgm:spPr/>
    </dgm:pt>
    <dgm:pt modelId="{6A6DBC3F-A737-4FCA-9698-5F62A76C395E}" type="pres">
      <dgm:prSet presAssocID="{3FB4664A-0EA0-4F97-8BAF-D3C0A64FB0F1}" presName="thickLine" presStyleLbl="alignNode1" presStyleIdx="1" presStyleCnt="4"/>
      <dgm:spPr/>
    </dgm:pt>
    <dgm:pt modelId="{6121C4A2-F0A9-45D2-841F-E6B74C534402}" type="pres">
      <dgm:prSet presAssocID="{3FB4664A-0EA0-4F97-8BAF-D3C0A64FB0F1}" presName="horz1" presStyleCnt="0"/>
      <dgm:spPr/>
    </dgm:pt>
    <dgm:pt modelId="{A8CEB82C-34FB-4ACD-BAEA-E761D84E7B04}" type="pres">
      <dgm:prSet presAssocID="{3FB4664A-0EA0-4F97-8BAF-D3C0A64FB0F1}" presName="tx1" presStyleLbl="revTx" presStyleIdx="1" presStyleCnt="4"/>
      <dgm:spPr/>
    </dgm:pt>
    <dgm:pt modelId="{F6F65FDD-C4FA-4003-9AF1-419A55A0AE6E}" type="pres">
      <dgm:prSet presAssocID="{3FB4664A-0EA0-4F97-8BAF-D3C0A64FB0F1}" presName="vert1" presStyleCnt="0"/>
      <dgm:spPr/>
    </dgm:pt>
    <dgm:pt modelId="{D853BA3A-F3BE-4988-89DC-B449F40C60F2}" type="pres">
      <dgm:prSet presAssocID="{FDF930F1-F7A2-4997-80D6-CAF569A63421}" presName="thickLine" presStyleLbl="alignNode1" presStyleIdx="2" presStyleCnt="4"/>
      <dgm:spPr/>
    </dgm:pt>
    <dgm:pt modelId="{01B2A129-EDDD-425B-B57D-3C9CECC31760}" type="pres">
      <dgm:prSet presAssocID="{FDF930F1-F7A2-4997-80D6-CAF569A63421}" presName="horz1" presStyleCnt="0"/>
      <dgm:spPr/>
    </dgm:pt>
    <dgm:pt modelId="{3EBE1123-91FB-4B6F-BC04-18EC76C48D38}" type="pres">
      <dgm:prSet presAssocID="{FDF930F1-F7A2-4997-80D6-CAF569A63421}" presName="tx1" presStyleLbl="revTx" presStyleIdx="2" presStyleCnt="4"/>
      <dgm:spPr/>
    </dgm:pt>
    <dgm:pt modelId="{4DCC75D6-E71A-4C68-9101-EEC5BB9752B6}" type="pres">
      <dgm:prSet presAssocID="{FDF930F1-F7A2-4997-80D6-CAF569A63421}" presName="vert1" presStyleCnt="0"/>
      <dgm:spPr/>
    </dgm:pt>
    <dgm:pt modelId="{62661487-062E-4029-8C75-F591AECD414E}" type="pres">
      <dgm:prSet presAssocID="{457E81FA-79BA-428F-A122-53EEB1AFEBEE}" presName="thickLine" presStyleLbl="alignNode1" presStyleIdx="3" presStyleCnt="4"/>
      <dgm:spPr/>
    </dgm:pt>
    <dgm:pt modelId="{474962F7-2204-42A4-A752-4A422F79C79A}" type="pres">
      <dgm:prSet presAssocID="{457E81FA-79BA-428F-A122-53EEB1AFEBEE}" presName="horz1" presStyleCnt="0"/>
      <dgm:spPr/>
    </dgm:pt>
    <dgm:pt modelId="{23FCC1A4-7CD5-4554-B3B0-B1546222FF7B}" type="pres">
      <dgm:prSet presAssocID="{457E81FA-79BA-428F-A122-53EEB1AFEBEE}" presName="tx1" presStyleLbl="revTx" presStyleIdx="3" presStyleCnt="4"/>
      <dgm:spPr/>
    </dgm:pt>
    <dgm:pt modelId="{4C7C6860-53D3-490D-9B7D-CD80F9448993}" type="pres">
      <dgm:prSet presAssocID="{457E81FA-79BA-428F-A122-53EEB1AFEBEE}" presName="vert1" presStyleCnt="0"/>
      <dgm:spPr/>
    </dgm:pt>
  </dgm:ptLst>
  <dgm:cxnLst>
    <dgm:cxn modelId="{0EAE4845-1421-4D68-9E8B-53B40256D55C}" type="presOf" srcId="{3FB4664A-0EA0-4F97-8BAF-D3C0A64FB0F1}" destId="{A8CEB82C-34FB-4ACD-BAEA-E761D84E7B04}" srcOrd="0" destOrd="0" presId="urn:microsoft.com/office/officeart/2008/layout/LinedList"/>
    <dgm:cxn modelId="{1832034C-1273-4F45-8821-85CCF023324C}" type="presOf" srcId="{FDF930F1-F7A2-4997-80D6-CAF569A63421}" destId="{3EBE1123-91FB-4B6F-BC04-18EC76C48D38}" srcOrd="0" destOrd="0" presId="urn:microsoft.com/office/officeart/2008/layout/LinedList"/>
    <dgm:cxn modelId="{19C4E059-A9F3-4640-B5FD-F78C70C327B0}" srcId="{0EBBD43A-6F04-4B3B-B0F3-E1899F3FF606}" destId="{FDF930F1-F7A2-4997-80D6-CAF569A63421}" srcOrd="2" destOrd="0" parTransId="{7BD54D15-73A6-4650-9AA8-DB93622600D7}" sibTransId="{F2A2E55C-EE32-470B-B1AB-ED053F690D80}"/>
    <dgm:cxn modelId="{8887F384-3F68-4BD1-9D7D-B35B124D34A3}" type="presOf" srcId="{4F93535D-B080-44CE-90D2-F5C99ADD1B79}" destId="{1B255701-8E3C-4724-8DA0-7FCB6CF53130}" srcOrd="0" destOrd="0" presId="urn:microsoft.com/office/officeart/2008/layout/LinedList"/>
    <dgm:cxn modelId="{30BA84AB-AA96-4E7D-B532-C9B36D4979F5}" srcId="{0EBBD43A-6F04-4B3B-B0F3-E1899F3FF606}" destId="{457E81FA-79BA-428F-A122-53EEB1AFEBEE}" srcOrd="3" destOrd="0" parTransId="{FC6E4ADE-C55F-4677-BF4D-D2496763C4AF}" sibTransId="{2EECF6C1-4D6D-4CF1-9943-1B4867AA5928}"/>
    <dgm:cxn modelId="{33A750B1-07F8-4527-9436-2446BC747AB2}" srcId="{0EBBD43A-6F04-4B3B-B0F3-E1899F3FF606}" destId="{3FB4664A-0EA0-4F97-8BAF-D3C0A64FB0F1}" srcOrd="1" destOrd="0" parTransId="{8314E38A-75B2-4B0F-B04E-2B93C7E43991}" sibTransId="{C6A22EEE-6F2F-40FD-99BA-653683C84A56}"/>
    <dgm:cxn modelId="{3DDF37D8-AC75-4990-A679-CD1010633DA8}" type="presOf" srcId="{0EBBD43A-6F04-4B3B-B0F3-E1899F3FF606}" destId="{90A7C9C5-76B1-443F-ABEA-40983FBAAC5F}" srcOrd="0" destOrd="0" presId="urn:microsoft.com/office/officeart/2008/layout/LinedList"/>
    <dgm:cxn modelId="{765B3CEB-9B83-4A75-A4BB-8208DAB60A44}" srcId="{0EBBD43A-6F04-4B3B-B0F3-E1899F3FF606}" destId="{4F93535D-B080-44CE-90D2-F5C99ADD1B79}" srcOrd="0" destOrd="0" parTransId="{36A7E9CE-714F-42FE-912F-A322B4DC7E4A}" sibTransId="{B3AB7495-7236-47A5-94FB-7CB242238871}"/>
    <dgm:cxn modelId="{649BF5EE-D825-44CF-A625-B1612777E170}" type="presOf" srcId="{457E81FA-79BA-428F-A122-53EEB1AFEBEE}" destId="{23FCC1A4-7CD5-4554-B3B0-B1546222FF7B}" srcOrd="0" destOrd="0" presId="urn:microsoft.com/office/officeart/2008/layout/LinedList"/>
    <dgm:cxn modelId="{31218F9F-B141-474A-B9C1-4A5309F4EA0B}" type="presParOf" srcId="{90A7C9C5-76B1-443F-ABEA-40983FBAAC5F}" destId="{27BF0E52-E7C1-4DEA-8171-22203F7266E6}" srcOrd="0" destOrd="0" presId="urn:microsoft.com/office/officeart/2008/layout/LinedList"/>
    <dgm:cxn modelId="{A758608E-6152-48A4-B420-D611D7CC4E1E}" type="presParOf" srcId="{90A7C9C5-76B1-443F-ABEA-40983FBAAC5F}" destId="{35260803-9444-4025-81DC-4E2339284593}" srcOrd="1" destOrd="0" presId="urn:microsoft.com/office/officeart/2008/layout/LinedList"/>
    <dgm:cxn modelId="{11628316-6C33-498F-A0FD-202B1EEE4027}" type="presParOf" srcId="{35260803-9444-4025-81DC-4E2339284593}" destId="{1B255701-8E3C-4724-8DA0-7FCB6CF53130}" srcOrd="0" destOrd="0" presId="urn:microsoft.com/office/officeart/2008/layout/LinedList"/>
    <dgm:cxn modelId="{06E5F192-F7C4-435F-8D56-1FDC41E6F79E}" type="presParOf" srcId="{35260803-9444-4025-81DC-4E2339284593}" destId="{68F8DDFE-111B-4282-8BE1-F7D399B56EA2}" srcOrd="1" destOrd="0" presId="urn:microsoft.com/office/officeart/2008/layout/LinedList"/>
    <dgm:cxn modelId="{8C635745-D1ED-4FEE-BFE1-D8FA32CB863B}" type="presParOf" srcId="{90A7C9C5-76B1-443F-ABEA-40983FBAAC5F}" destId="{6A6DBC3F-A737-4FCA-9698-5F62A76C395E}" srcOrd="2" destOrd="0" presId="urn:microsoft.com/office/officeart/2008/layout/LinedList"/>
    <dgm:cxn modelId="{5CC1CD99-4E0E-4BC2-81BF-8827F431E7F2}" type="presParOf" srcId="{90A7C9C5-76B1-443F-ABEA-40983FBAAC5F}" destId="{6121C4A2-F0A9-45D2-841F-E6B74C534402}" srcOrd="3" destOrd="0" presId="urn:microsoft.com/office/officeart/2008/layout/LinedList"/>
    <dgm:cxn modelId="{4BFE53A4-A460-4065-BB51-E030008E2D89}" type="presParOf" srcId="{6121C4A2-F0A9-45D2-841F-E6B74C534402}" destId="{A8CEB82C-34FB-4ACD-BAEA-E761D84E7B04}" srcOrd="0" destOrd="0" presId="urn:microsoft.com/office/officeart/2008/layout/LinedList"/>
    <dgm:cxn modelId="{D3921A06-1779-4CCC-80ED-75CED95EACD6}" type="presParOf" srcId="{6121C4A2-F0A9-45D2-841F-E6B74C534402}" destId="{F6F65FDD-C4FA-4003-9AF1-419A55A0AE6E}" srcOrd="1" destOrd="0" presId="urn:microsoft.com/office/officeart/2008/layout/LinedList"/>
    <dgm:cxn modelId="{E651693D-3CC5-41A2-BFE1-EEE41ACC7E70}" type="presParOf" srcId="{90A7C9C5-76B1-443F-ABEA-40983FBAAC5F}" destId="{D853BA3A-F3BE-4988-89DC-B449F40C60F2}" srcOrd="4" destOrd="0" presId="urn:microsoft.com/office/officeart/2008/layout/LinedList"/>
    <dgm:cxn modelId="{6ACDF823-5A45-492D-A4B3-349278686B7C}" type="presParOf" srcId="{90A7C9C5-76B1-443F-ABEA-40983FBAAC5F}" destId="{01B2A129-EDDD-425B-B57D-3C9CECC31760}" srcOrd="5" destOrd="0" presId="urn:microsoft.com/office/officeart/2008/layout/LinedList"/>
    <dgm:cxn modelId="{941F0303-591B-4B8C-8F3B-1325D213BA58}" type="presParOf" srcId="{01B2A129-EDDD-425B-B57D-3C9CECC31760}" destId="{3EBE1123-91FB-4B6F-BC04-18EC76C48D38}" srcOrd="0" destOrd="0" presId="urn:microsoft.com/office/officeart/2008/layout/LinedList"/>
    <dgm:cxn modelId="{2C47509C-0C24-45C2-BAEC-11D571371895}" type="presParOf" srcId="{01B2A129-EDDD-425B-B57D-3C9CECC31760}" destId="{4DCC75D6-E71A-4C68-9101-EEC5BB9752B6}" srcOrd="1" destOrd="0" presId="urn:microsoft.com/office/officeart/2008/layout/LinedList"/>
    <dgm:cxn modelId="{6F63F5D4-16FB-4F53-AD34-0AEB84289CD2}" type="presParOf" srcId="{90A7C9C5-76B1-443F-ABEA-40983FBAAC5F}" destId="{62661487-062E-4029-8C75-F591AECD414E}" srcOrd="6" destOrd="0" presId="urn:microsoft.com/office/officeart/2008/layout/LinedList"/>
    <dgm:cxn modelId="{EC841D72-53C7-41D3-8996-10423C2FE77F}" type="presParOf" srcId="{90A7C9C5-76B1-443F-ABEA-40983FBAAC5F}" destId="{474962F7-2204-42A4-A752-4A422F79C79A}" srcOrd="7" destOrd="0" presId="urn:microsoft.com/office/officeart/2008/layout/LinedList"/>
    <dgm:cxn modelId="{31B0C76A-6E60-4135-87E3-FD57306FE03A}" type="presParOf" srcId="{474962F7-2204-42A4-A752-4A422F79C79A}" destId="{23FCC1A4-7CD5-4554-B3B0-B1546222FF7B}" srcOrd="0" destOrd="0" presId="urn:microsoft.com/office/officeart/2008/layout/LinedList"/>
    <dgm:cxn modelId="{AF117F5F-EB6B-4396-8F20-D7C91137818F}" type="presParOf" srcId="{474962F7-2204-42A4-A752-4A422F79C79A}" destId="{4C7C6860-53D3-490D-9B7D-CD80F944899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F86C01-436E-4201-B530-101F5870DF3A}"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169D1EB4-3CB1-4742-918A-CDCF43B5EDAB}">
      <dgm:prSet custT="1"/>
      <dgm:spPr/>
      <dgm:t>
        <a:bodyPr/>
        <a:lstStyle/>
        <a:p>
          <a:r>
            <a:rPr lang="es-CL" sz="1800" b="1" dirty="0"/>
            <a:t> </a:t>
          </a:r>
          <a:r>
            <a:rPr lang="es-CL" sz="1800" b="1" dirty="0">
              <a:latin typeface="+mj-lt"/>
            </a:rPr>
            <a:t>EVITAR</a:t>
          </a:r>
          <a:endParaRPr lang="en-US" sz="1800" b="1" dirty="0">
            <a:latin typeface="+mj-lt"/>
          </a:endParaRPr>
        </a:p>
      </dgm:t>
    </dgm:pt>
    <dgm:pt modelId="{5DA6EFD7-79B0-4FD2-8ADA-059F8C312D2E}" type="parTrans" cxnId="{F436545D-171F-48C5-A62C-6257EB202668}">
      <dgm:prSet/>
      <dgm:spPr/>
      <dgm:t>
        <a:bodyPr/>
        <a:lstStyle/>
        <a:p>
          <a:endParaRPr lang="en-US"/>
        </a:p>
      </dgm:t>
    </dgm:pt>
    <dgm:pt modelId="{AF00E4B7-A139-4C69-BBE7-2613250B62BE}" type="sibTrans" cxnId="{F436545D-171F-48C5-A62C-6257EB202668}">
      <dgm:prSet/>
      <dgm:spPr/>
      <dgm:t>
        <a:bodyPr/>
        <a:lstStyle/>
        <a:p>
          <a:endParaRPr lang="en-US"/>
        </a:p>
      </dgm:t>
    </dgm:pt>
    <dgm:pt modelId="{B53BEEB9-7C40-4928-896D-05F4ADFBA2A6}">
      <dgm:prSet custT="1"/>
      <dgm:spPr/>
      <dgm:t>
        <a:bodyPr/>
        <a:lstStyle/>
        <a:p>
          <a:r>
            <a:rPr lang="es-CL" sz="1800" b="1" dirty="0"/>
            <a:t>Saludar con contacto físico</a:t>
          </a:r>
          <a:endParaRPr lang="en-US" sz="1800" b="1" dirty="0"/>
        </a:p>
      </dgm:t>
    </dgm:pt>
    <dgm:pt modelId="{B99BF0F7-162A-49EC-831B-17A942932E23}" type="parTrans" cxnId="{8183BF09-9C74-4EA7-8AF2-D2587DBB9608}">
      <dgm:prSet/>
      <dgm:spPr/>
      <dgm:t>
        <a:bodyPr/>
        <a:lstStyle/>
        <a:p>
          <a:endParaRPr lang="en-US"/>
        </a:p>
      </dgm:t>
    </dgm:pt>
    <dgm:pt modelId="{9BF5A07C-6562-4E62-84E6-91A5002CB954}" type="sibTrans" cxnId="{8183BF09-9C74-4EA7-8AF2-D2587DBB9608}">
      <dgm:prSet/>
      <dgm:spPr/>
      <dgm:t>
        <a:bodyPr/>
        <a:lstStyle/>
        <a:p>
          <a:endParaRPr lang="en-US"/>
        </a:p>
      </dgm:t>
    </dgm:pt>
    <dgm:pt modelId="{229339C9-C628-4455-A076-DDFC757FEF1C}">
      <dgm:prSet custT="1"/>
      <dgm:spPr/>
      <dgm:t>
        <a:bodyPr/>
        <a:lstStyle/>
        <a:p>
          <a:r>
            <a:rPr lang="es-CL" sz="1800" b="1" dirty="0"/>
            <a:t>Tocarse ojos, nariz, boca</a:t>
          </a:r>
          <a:endParaRPr lang="en-US" sz="1800" b="1" dirty="0"/>
        </a:p>
      </dgm:t>
    </dgm:pt>
    <dgm:pt modelId="{69FE5BBE-1BD0-48A5-AE54-FD6777422881}" type="parTrans" cxnId="{49976B94-5FFC-4EDA-A9E1-1790149AE115}">
      <dgm:prSet/>
      <dgm:spPr/>
      <dgm:t>
        <a:bodyPr/>
        <a:lstStyle/>
        <a:p>
          <a:endParaRPr lang="en-US"/>
        </a:p>
      </dgm:t>
    </dgm:pt>
    <dgm:pt modelId="{891B1E8B-08AB-40C7-BFF7-D4C808418E8B}" type="sibTrans" cxnId="{49976B94-5FFC-4EDA-A9E1-1790149AE115}">
      <dgm:prSet/>
      <dgm:spPr/>
      <dgm:t>
        <a:bodyPr/>
        <a:lstStyle/>
        <a:p>
          <a:endParaRPr lang="en-US"/>
        </a:p>
      </dgm:t>
    </dgm:pt>
    <dgm:pt modelId="{A321D5E8-45D2-4A2E-A522-8EC637C1B344}">
      <dgm:prSet custT="1"/>
      <dgm:spPr/>
      <dgm:t>
        <a:bodyPr/>
        <a:lstStyle/>
        <a:p>
          <a:r>
            <a:rPr lang="es-CL" sz="1800" b="1" dirty="0"/>
            <a:t>Conversaciones cara a cara sin mascarilla</a:t>
          </a:r>
          <a:endParaRPr lang="en-US" sz="1800" b="1" dirty="0"/>
        </a:p>
      </dgm:t>
    </dgm:pt>
    <dgm:pt modelId="{BEB64E3E-169C-48C6-9104-4757EC646F52}" type="parTrans" cxnId="{42B07964-051A-4850-AC6A-19244B1DC7BF}">
      <dgm:prSet/>
      <dgm:spPr/>
      <dgm:t>
        <a:bodyPr/>
        <a:lstStyle/>
        <a:p>
          <a:endParaRPr lang="en-US"/>
        </a:p>
      </dgm:t>
    </dgm:pt>
    <dgm:pt modelId="{0F241FF6-7F9C-4454-822C-0E7A1FABD31F}" type="sibTrans" cxnId="{42B07964-051A-4850-AC6A-19244B1DC7BF}">
      <dgm:prSet/>
      <dgm:spPr/>
      <dgm:t>
        <a:bodyPr/>
        <a:lstStyle/>
        <a:p>
          <a:endParaRPr lang="en-US"/>
        </a:p>
      </dgm:t>
    </dgm:pt>
    <dgm:pt modelId="{D3AFECB6-15BD-4360-96C5-EBD0A806E1C9}">
      <dgm:prSet custT="1"/>
      <dgm:spPr/>
      <dgm:t>
        <a:bodyPr/>
        <a:lstStyle/>
        <a:p>
          <a:r>
            <a:rPr lang="es-CL" sz="1800" b="1" dirty="0"/>
            <a:t>Lugares cerrados con poca ventilación</a:t>
          </a:r>
          <a:endParaRPr lang="en-US" sz="1800" b="1" dirty="0"/>
        </a:p>
      </dgm:t>
    </dgm:pt>
    <dgm:pt modelId="{7821E1A7-D4D8-4AC3-B07A-9EFE04053EFD}" type="parTrans" cxnId="{88B33189-8102-4492-B924-0347CFDF7AEB}">
      <dgm:prSet/>
      <dgm:spPr/>
      <dgm:t>
        <a:bodyPr/>
        <a:lstStyle/>
        <a:p>
          <a:endParaRPr lang="en-US"/>
        </a:p>
      </dgm:t>
    </dgm:pt>
    <dgm:pt modelId="{60369547-16FA-4695-889B-96D17325A41E}" type="sibTrans" cxnId="{88B33189-8102-4492-B924-0347CFDF7AEB}">
      <dgm:prSet/>
      <dgm:spPr/>
      <dgm:t>
        <a:bodyPr/>
        <a:lstStyle/>
        <a:p>
          <a:endParaRPr lang="en-US"/>
        </a:p>
      </dgm:t>
    </dgm:pt>
    <dgm:pt modelId="{4B1696DA-4E20-4723-A7D8-CD914C0C011C}">
      <dgm:prSet custT="1"/>
      <dgm:spPr/>
      <dgm:t>
        <a:bodyPr/>
        <a:lstStyle/>
        <a:p>
          <a:r>
            <a:rPr lang="es-CL" sz="1800" b="1" dirty="0"/>
            <a:t>Aglomeraciones</a:t>
          </a:r>
          <a:endParaRPr lang="en-US" sz="1400" b="1" dirty="0"/>
        </a:p>
      </dgm:t>
    </dgm:pt>
    <dgm:pt modelId="{0CF3E81F-2FB0-44D3-A2E9-EB590273969A}" type="parTrans" cxnId="{09DC5BE3-735C-4A53-B912-820C2FE125C7}">
      <dgm:prSet/>
      <dgm:spPr/>
      <dgm:t>
        <a:bodyPr/>
        <a:lstStyle/>
        <a:p>
          <a:endParaRPr lang="en-US"/>
        </a:p>
      </dgm:t>
    </dgm:pt>
    <dgm:pt modelId="{068D64C6-BBBD-4CF5-8D92-21973DA6147D}" type="sibTrans" cxnId="{09DC5BE3-735C-4A53-B912-820C2FE125C7}">
      <dgm:prSet/>
      <dgm:spPr/>
      <dgm:t>
        <a:bodyPr/>
        <a:lstStyle/>
        <a:p>
          <a:endParaRPr lang="en-US"/>
        </a:p>
      </dgm:t>
    </dgm:pt>
    <dgm:pt modelId="{035E9FF1-C1BC-4E0D-98F8-225BF02B395B}">
      <dgm:prSet custT="1"/>
      <dgm:spPr/>
      <dgm:t>
        <a:bodyPr/>
        <a:lstStyle/>
        <a:p>
          <a:r>
            <a:rPr lang="es-CL" sz="1800" b="1" dirty="0"/>
            <a:t>RESPETAR</a:t>
          </a:r>
        </a:p>
        <a:p>
          <a:r>
            <a:rPr lang="es-CL" sz="1900" dirty="0"/>
            <a:t> </a:t>
          </a:r>
          <a:r>
            <a:rPr lang="es-CL" sz="1800" b="1" dirty="0"/>
            <a:t>El aforo señalizado para cada espacio.</a:t>
          </a:r>
        </a:p>
        <a:p>
          <a:r>
            <a:rPr lang="es-CL" sz="1800" b="1" dirty="0"/>
            <a:t>La distancia física de 1 </a:t>
          </a:r>
          <a:r>
            <a:rPr lang="es-CL" sz="1800" b="1" dirty="0" err="1"/>
            <a:t>mt</a:t>
          </a:r>
          <a:r>
            <a:rPr lang="es-CL" sz="1800" b="1" dirty="0"/>
            <a:t>. entre personas</a:t>
          </a:r>
          <a:r>
            <a:rPr lang="es-CL" sz="1900" b="1" dirty="0"/>
            <a:t>.</a:t>
          </a:r>
          <a:endParaRPr lang="en-US" sz="1900" b="1" dirty="0"/>
        </a:p>
      </dgm:t>
    </dgm:pt>
    <dgm:pt modelId="{731D645D-2AA3-456E-A47F-5292F5A7C72E}" type="parTrans" cxnId="{68B4234E-91AE-42B0-B892-F92F70509560}">
      <dgm:prSet/>
      <dgm:spPr/>
      <dgm:t>
        <a:bodyPr/>
        <a:lstStyle/>
        <a:p>
          <a:endParaRPr lang="en-US"/>
        </a:p>
      </dgm:t>
    </dgm:pt>
    <dgm:pt modelId="{FDEBF168-4D13-4CAF-B334-2A977FB48C62}" type="sibTrans" cxnId="{68B4234E-91AE-42B0-B892-F92F70509560}">
      <dgm:prSet/>
      <dgm:spPr/>
      <dgm:t>
        <a:bodyPr/>
        <a:lstStyle/>
        <a:p>
          <a:endParaRPr lang="en-US"/>
        </a:p>
      </dgm:t>
    </dgm:pt>
    <dgm:pt modelId="{EE35F361-8295-4960-B64C-560858357F41}">
      <dgm:prSet custT="1"/>
      <dgm:spPr/>
      <dgm:t>
        <a:bodyPr/>
        <a:lstStyle/>
        <a:p>
          <a:r>
            <a:rPr lang="es-CL" sz="1800" b="1" dirty="0"/>
            <a:t>EVITAR </a:t>
          </a:r>
        </a:p>
        <a:p>
          <a:r>
            <a:rPr lang="es-CL" sz="1800" b="1" dirty="0"/>
            <a:t>Compartir artículos de higiene, alimentación, herramientas, documentos, otros</a:t>
          </a:r>
          <a:r>
            <a:rPr lang="es-CL" sz="1400" b="1" dirty="0"/>
            <a:t>.</a:t>
          </a:r>
          <a:endParaRPr lang="en-US" sz="1400" b="1" dirty="0"/>
        </a:p>
      </dgm:t>
    </dgm:pt>
    <dgm:pt modelId="{96382920-2E6C-4A0A-ACC7-9F761748B9E8}" type="parTrans" cxnId="{000B6B56-B1A5-4649-B0CB-847F41A392EE}">
      <dgm:prSet/>
      <dgm:spPr/>
      <dgm:t>
        <a:bodyPr/>
        <a:lstStyle/>
        <a:p>
          <a:endParaRPr lang="en-US"/>
        </a:p>
      </dgm:t>
    </dgm:pt>
    <dgm:pt modelId="{69BFC288-A967-40D5-B044-8A08B09B91CA}" type="sibTrans" cxnId="{000B6B56-B1A5-4649-B0CB-847F41A392EE}">
      <dgm:prSet/>
      <dgm:spPr/>
      <dgm:t>
        <a:bodyPr/>
        <a:lstStyle/>
        <a:p>
          <a:endParaRPr lang="en-US"/>
        </a:p>
      </dgm:t>
    </dgm:pt>
    <dgm:pt modelId="{B789DF14-7514-4EE5-B40E-F224FA63039D}" type="pres">
      <dgm:prSet presAssocID="{52F86C01-436E-4201-B530-101F5870DF3A}" presName="diagram" presStyleCnt="0">
        <dgm:presLayoutVars>
          <dgm:dir/>
          <dgm:resizeHandles val="exact"/>
        </dgm:presLayoutVars>
      </dgm:prSet>
      <dgm:spPr/>
    </dgm:pt>
    <dgm:pt modelId="{C962FD37-D466-4851-8731-6A9B76B5D0E0}" type="pres">
      <dgm:prSet presAssocID="{169D1EB4-3CB1-4742-918A-CDCF43B5EDAB}" presName="node" presStyleLbl="node1" presStyleIdx="0" presStyleCnt="3" custScaleX="136312" custScaleY="134121" custLinFactNeighborX="-786" custLinFactNeighborY="3410">
        <dgm:presLayoutVars>
          <dgm:bulletEnabled val="1"/>
        </dgm:presLayoutVars>
      </dgm:prSet>
      <dgm:spPr/>
    </dgm:pt>
    <dgm:pt modelId="{AAA70E39-87D2-4917-A95E-DBB7CE220FDE}" type="pres">
      <dgm:prSet presAssocID="{AF00E4B7-A139-4C69-BBE7-2613250B62BE}" presName="sibTrans" presStyleCnt="0"/>
      <dgm:spPr/>
    </dgm:pt>
    <dgm:pt modelId="{D29AA534-4B00-45F2-B60B-A8466B1004CA}" type="pres">
      <dgm:prSet presAssocID="{035E9FF1-C1BC-4E0D-98F8-225BF02B395B}" presName="node" presStyleLbl="node1" presStyleIdx="1" presStyleCnt="3">
        <dgm:presLayoutVars>
          <dgm:bulletEnabled val="1"/>
        </dgm:presLayoutVars>
      </dgm:prSet>
      <dgm:spPr/>
    </dgm:pt>
    <dgm:pt modelId="{FD0036AF-F936-4F2B-8D8C-C1CC0D618EA4}" type="pres">
      <dgm:prSet presAssocID="{FDEBF168-4D13-4CAF-B334-2A977FB48C62}" presName="sibTrans" presStyleCnt="0"/>
      <dgm:spPr/>
    </dgm:pt>
    <dgm:pt modelId="{EBB1F450-D3AE-49B5-9652-E950465992C3}" type="pres">
      <dgm:prSet presAssocID="{EE35F361-8295-4960-B64C-560858357F41}" presName="node" presStyleLbl="node1" presStyleIdx="2" presStyleCnt="3" custScaleX="107754" custScaleY="99569" custLinFactNeighborX="6982" custLinFactNeighborY="37230">
        <dgm:presLayoutVars>
          <dgm:bulletEnabled val="1"/>
        </dgm:presLayoutVars>
      </dgm:prSet>
      <dgm:spPr/>
    </dgm:pt>
  </dgm:ptLst>
  <dgm:cxnLst>
    <dgm:cxn modelId="{8183BF09-9C74-4EA7-8AF2-D2587DBB9608}" srcId="{169D1EB4-3CB1-4742-918A-CDCF43B5EDAB}" destId="{B53BEEB9-7C40-4928-896D-05F4ADFBA2A6}" srcOrd="0" destOrd="0" parTransId="{B99BF0F7-162A-49EC-831B-17A942932E23}" sibTransId="{9BF5A07C-6562-4E62-84E6-91A5002CB954}"/>
    <dgm:cxn modelId="{D6DA1626-6BA0-472C-B388-5BC27B9FBD9F}" type="presOf" srcId="{B53BEEB9-7C40-4928-896D-05F4ADFBA2A6}" destId="{C962FD37-D466-4851-8731-6A9B76B5D0E0}" srcOrd="0" destOrd="1" presId="urn:microsoft.com/office/officeart/2005/8/layout/default"/>
    <dgm:cxn modelId="{73E6B539-376E-4446-9A19-BCB83ED0A51B}" type="presOf" srcId="{52F86C01-436E-4201-B530-101F5870DF3A}" destId="{B789DF14-7514-4EE5-B40E-F224FA63039D}" srcOrd="0" destOrd="0" presId="urn:microsoft.com/office/officeart/2005/8/layout/default"/>
    <dgm:cxn modelId="{A0BE0A3C-E1C6-40D2-8919-C522CC0DB3B9}" type="presOf" srcId="{169D1EB4-3CB1-4742-918A-CDCF43B5EDAB}" destId="{C962FD37-D466-4851-8731-6A9B76B5D0E0}" srcOrd="0" destOrd="0" presId="urn:microsoft.com/office/officeart/2005/8/layout/default"/>
    <dgm:cxn modelId="{F436545D-171F-48C5-A62C-6257EB202668}" srcId="{52F86C01-436E-4201-B530-101F5870DF3A}" destId="{169D1EB4-3CB1-4742-918A-CDCF43B5EDAB}" srcOrd="0" destOrd="0" parTransId="{5DA6EFD7-79B0-4FD2-8ADA-059F8C312D2E}" sibTransId="{AF00E4B7-A139-4C69-BBE7-2613250B62BE}"/>
    <dgm:cxn modelId="{42B07964-051A-4850-AC6A-19244B1DC7BF}" srcId="{169D1EB4-3CB1-4742-918A-CDCF43B5EDAB}" destId="{A321D5E8-45D2-4A2E-A522-8EC637C1B344}" srcOrd="2" destOrd="0" parTransId="{BEB64E3E-169C-48C6-9104-4757EC646F52}" sibTransId="{0F241FF6-7F9C-4454-822C-0E7A1FABD31F}"/>
    <dgm:cxn modelId="{68B4234E-91AE-42B0-B892-F92F70509560}" srcId="{52F86C01-436E-4201-B530-101F5870DF3A}" destId="{035E9FF1-C1BC-4E0D-98F8-225BF02B395B}" srcOrd="1" destOrd="0" parTransId="{731D645D-2AA3-456E-A47F-5292F5A7C72E}" sibTransId="{FDEBF168-4D13-4CAF-B334-2A977FB48C62}"/>
    <dgm:cxn modelId="{000B6B56-B1A5-4649-B0CB-847F41A392EE}" srcId="{52F86C01-436E-4201-B530-101F5870DF3A}" destId="{EE35F361-8295-4960-B64C-560858357F41}" srcOrd="2" destOrd="0" parTransId="{96382920-2E6C-4A0A-ACC7-9F761748B9E8}" sibTransId="{69BFC288-A967-40D5-B044-8A08B09B91CA}"/>
    <dgm:cxn modelId="{E9D70559-A463-4E37-94FA-6D4FB935C30A}" type="presOf" srcId="{D3AFECB6-15BD-4360-96C5-EBD0A806E1C9}" destId="{C962FD37-D466-4851-8731-6A9B76B5D0E0}" srcOrd="0" destOrd="4" presId="urn:microsoft.com/office/officeart/2005/8/layout/default"/>
    <dgm:cxn modelId="{B11D427C-AC6E-42C0-B7A9-D5337BA3DFFE}" type="presOf" srcId="{A321D5E8-45D2-4A2E-A522-8EC637C1B344}" destId="{C962FD37-D466-4851-8731-6A9B76B5D0E0}" srcOrd="0" destOrd="3" presId="urn:microsoft.com/office/officeart/2005/8/layout/default"/>
    <dgm:cxn modelId="{8CF0BA87-75C4-44BA-93FE-5B09ABA92084}" type="presOf" srcId="{229339C9-C628-4455-A076-DDFC757FEF1C}" destId="{C962FD37-D466-4851-8731-6A9B76B5D0E0}" srcOrd="0" destOrd="2" presId="urn:microsoft.com/office/officeart/2005/8/layout/default"/>
    <dgm:cxn modelId="{88B33189-8102-4492-B924-0347CFDF7AEB}" srcId="{169D1EB4-3CB1-4742-918A-CDCF43B5EDAB}" destId="{D3AFECB6-15BD-4360-96C5-EBD0A806E1C9}" srcOrd="3" destOrd="0" parTransId="{7821E1A7-D4D8-4AC3-B07A-9EFE04053EFD}" sibTransId="{60369547-16FA-4695-889B-96D17325A41E}"/>
    <dgm:cxn modelId="{49976B94-5FFC-4EDA-A9E1-1790149AE115}" srcId="{169D1EB4-3CB1-4742-918A-CDCF43B5EDAB}" destId="{229339C9-C628-4455-A076-DDFC757FEF1C}" srcOrd="1" destOrd="0" parTransId="{69FE5BBE-1BD0-48A5-AE54-FD6777422881}" sibTransId="{891B1E8B-08AB-40C7-BFF7-D4C808418E8B}"/>
    <dgm:cxn modelId="{E5745CB1-032F-4058-B6D4-7694F7602CCE}" type="presOf" srcId="{4B1696DA-4E20-4723-A7D8-CD914C0C011C}" destId="{C962FD37-D466-4851-8731-6A9B76B5D0E0}" srcOrd="0" destOrd="5" presId="urn:microsoft.com/office/officeart/2005/8/layout/default"/>
    <dgm:cxn modelId="{3E17B5C9-C000-4B90-967E-4B5FE0DAE5C0}" type="presOf" srcId="{EE35F361-8295-4960-B64C-560858357F41}" destId="{EBB1F450-D3AE-49B5-9652-E950465992C3}" srcOrd="0" destOrd="0" presId="urn:microsoft.com/office/officeart/2005/8/layout/default"/>
    <dgm:cxn modelId="{09DC5BE3-735C-4A53-B912-820C2FE125C7}" srcId="{169D1EB4-3CB1-4742-918A-CDCF43B5EDAB}" destId="{4B1696DA-4E20-4723-A7D8-CD914C0C011C}" srcOrd="4" destOrd="0" parTransId="{0CF3E81F-2FB0-44D3-A2E9-EB590273969A}" sibTransId="{068D64C6-BBBD-4CF5-8D92-21973DA6147D}"/>
    <dgm:cxn modelId="{313892E6-FB66-4ACC-8101-EF8B629DBD93}" type="presOf" srcId="{035E9FF1-C1BC-4E0D-98F8-225BF02B395B}" destId="{D29AA534-4B00-45F2-B60B-A8466B1004CA}" srcOrd="0" destOrd="0" presId="urn:microsoft.com/office/officeart/2005/8/layout/default"/>
    <dgm:cxn modelId="{BDC4368B-7F09-4225-8419-E188DA91AC36}" type="presParOf" srcId="{B789DF14-7514-4EE5-B40E-F224FA63039D}" destId="{C962FD37-D466-4851-8731-6A9B76B5D0E0}" srcOrd="0" destOrd="0" presId="urn:microsoft.com/office/officeart/2005/8/layout/default"/>
    <dgm:cxn modelId="{6BB28FFF-044F-4F33-BDA9-24A8D4C50117}" type="presParOf" srcId="{B789DF14-7514-4EE5-B40E-F224FA63039D}" destId="{AAA70E39-87D2-4917-A95E-DBB7CE220FDE}" srcOrd="1" destOrd="0" presId="urn:microsoft.com/office/officeart/2005/8/layout/default"/>
    <dgm:cxn modelId="{531D5BB0-9CAF-4C10-8051-A637047A2ADD}" type="presParOf" srcId="{B789DF14-7514-4EE5-B40E-F224FA63039D}" destId="{D29AA534-4B00-45F2-B60B-A8466B1004CA}" srcOrd="2" destOrd="0" presId="urn:microsoft.com/office/officeart/2005/8/layout/default"/>
    <dgm:cxn modelId="{D257C409-018D-48FE-8A9B-2CE8CD857D75}" type="presParOf" srcId="{B789DF14-7514-4EE5-B40E-F224FA63039D}" destId="{FD0036AF-F936-4F2B-8D8C-C1CC0D618EA4}" srcOrd="3" destOrd="0" presId="urn:microsoft.com/office/officeart/2005/8/layout/default"/>
    <dgm:cxn modelId="{A33DA2B5-B2D4-4125-905A-BF758469363F}" type="presParOf" srcId="{B789DF14-7514-4EE5-B40E-F224FA63039D}" destId="{EBB1F450-D3AE-49B5-9652-E950465992C3}"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4443F6-B0D5-4802-AF3C-6D2534917F02}"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lang="en-US"/>
        </a:p>
      </dgm:t>
    </dgm:pt>
    <dgm:pt modelId="{5C949503-3B97-4CF0-AFB7-500BCD8B648A}">
      <dgm:prSet custT="1"/>
      <dgm:spPr/>
      <dgm:t>
        <a:bodyPr/>
        <a:lstStyle/>
        <a:p>
          <a:r>
            <a:rPr lang="es-CL" sz="1600" dirty="0"/>
            <a:t>Los lugares de espera para  apoderados están demarcados, respetándose la distancia física de 1 </a:t>
          </a:r>
          <a:r>
            <a:rPr lang="es-CL" sz="1600" dirty="0" err="1"/>
            <a:t>mt</a:t>
          </a:r>
          <a:r>
            <a:rPr lang="es-CL" sz="1600" dirty="0"/>
            <a:t>. e indicándose  el aforo permitido en cada lugar.</a:t>
          </a:r>
          <a:endParaRPr lang="en-US" sz="1600" dirty="0"/>
        </a:p>
      </dgm:t>
    </dgm:pt>
    <dgm:pt modelId="{13DA9281-310F-4910-8678-9EF8B96B6198}" type="parTrans" cxnId="{CB48E6C9-D056-4D76-B391-E25611647D17}">
      <dgm:prSet/>
      <dgm:spPr/>
      <dgm:t>
        <a:bodyPr/>
        <a:lstStyle/>
        <a:p>
          <a:endParaRPr lang="en-US"/>
        </a:p>
      </dgm:t>
    </dgm:pt>
    <dgm:pt modelId="{3DD47440-BE02-4003-802C-8947BBB870A9}" type="sibTrans" cxnId="{CB48E6C9-D056-4D76-B391-E25611647D17}">
      <dgm:prSet/>
      <dgm:spPr/>
      <dgm:t>
        <a:bodyPr/>
        <a:lstStyle/>
        <a:p>
          <a:endParaRPr lang="en-US"/>
        </a:p>
      </dgm:t>
    </dgm:pt>
    <dgm:pt modelId="{B2D3D819-B85D-4E3A-BDFC-3707D80272F1}">
      <dgm:prSet custT="1"/>
      <dgm:spPr/>
      <dgm:t>
        <a:bodyPr/>
        <a:lstStyle/>
        <a:p>
          <a:r>
            <a:rPr lang="es-CL" sz="1600" dirty="0"/>
            <a:t>Las entrevistas y reuniones de padres y apoderados (as) se realizarán sólo vía plataforma TEAMS.</a:t>
          </a:r>
          <a:endParaRPr lang="en-US" sz="1600" dirty="0"/>
        </a:p>
      </dgm:t>
    </dgm:pt>
    <dgm:pt modelId="{643DDDE8-C36F-436E-B353-BE3726324070}" type="parTrans" cxnId="{06CA4578-559B-48F4-8EA1-5B79217ED0BC}">
      <dgm:prSet/>
      <dgm:spPr/>
      <dgm:t>
        <a:bodyPr/>
        <a:lstStyle/>
        <a:p>
          <a:endParaRPr lang="en-US"/>
        </a:p>
      </dgm:t>
    </dgm:pt>
    <dgm:pt modelId="{1A0F2000-96BB-4B98-86F8-A70C9D730CE8}" type="sibTrans" cxnId="{06CA4578-559B-48F4-8EA1-5B79217ED0BC}">
      <dgm:prSet/>
      <dgm:spPr/>
      <dgm:t>
        <a:bodyPr/>
        <a:lstStyle/>
        <a:p>
          <a:endParaRPr lang="en-US"/>
        </a:p>
      </dgm:t>
    </dgm:pt>
    <dgm:pt modelId="{20EAC852-7977-47DC-9412-F9E9F0BE9080}">
      <dgm:prSet custT="1"/>
      <dgm:spPr/>
      <dgm:t>
        <a:bodyPr/>
        <a:lstStyle/>
        <a:p>
          <a:r>
            <a:rPr lang="es-CL" sz="1600" dirty="0"/>
            <a:t>La ruta hacia las salas de clase está demarcada por huincha de seguridad en el piso con una distancia de 1 </a:t>
          </a:r>
          <a:r>
            <a:rPr lang="es-CL" sz="1600" dirty="0" err="1"/>
            <a:t>mt</a:t>
          </a:r>
          <a:r>
            <a:rPr lang="es-CL" sz="1600" dirty="0"/>
            <a:t>. entre alumnos (as).</a:t>
          </a:r>
          <a:endParaRPr lang="en-US" sz="1600" dirty="0"/>
        </a:p>
      </dgm:t>
    </dgm:pt>
    <dgm:pt modelId="{6E524FEF-FD05-45D1-BD4A-54E954D3F1AD}" type="parTrans" cxnId="{9801D4B8-1F8D-4C1D-AC79-AB3B21E41A77}">
      <dgm:prSet/>
      <dgm:spPr/>
      <dgm:t>
        <a:bodyPr/>
        <a:lstStyle/>
        <a:p>
          <a:endParaRPr lang="en-US"/>
        </a:p>
      </dgm:t>
    </dgm:pt>
    <dgm:pt modelId="{585F0A7C-81A6-40D4-B6CA-411F9407190D}" type="sibTrans" cxnId="{9801D4B8-1F8D-4C1D-AC79-AB3B21E41A77}">
      <dgm:prSet/>
      <dgm:spPr/>
      <dgm:t>
        <a:bodyPr/>
        <a:lstStyle/>
        <a:p>
          <a:endParaRPr lang="en-US"/>
        </a:p>
      </dgm:t>
    </dgm:pt>
    <dgm:pt modelId="{2F733FC8-911A-409F-99DB-F44060F6E510}">
      <dgm:prSet custT="1"/>
      <dgm:spPr/>
      <dgm:t>
        <a:bodyPr/>
        <a:lstStyle/>
        <a:p>
          <a:r>
            <a:rPr lang="es-CL" sz="1600" dirty="0"/>
            <a:t>Por el tiempo que dure la pandemia,  el transporte escolar no podrá ingresar a la cancha del establecimiento para evitar las aglomeraciones, la imposibilidad del control de temperatura y de la aplicación de alcohol gel </a:t>
          </a:r>
          <a:endParaRPr lang="en-US" sz="1600" dirty="0"/>
        </a:p>
      </dgm:t>
    </dgm:pt>
    <dgm:pt modelId="{4479BC5B-0C5A-4132-8005-2E3B95CE94BF}" type="parTrans" cxnId="{CF9E6483-A7AD-48C6-8A79-B3104AB98288}">
      <dgm:prSet/>
      <dgm:spPr/>
      <dgm:t>
        <a:bodyPr/>
        <a:lstStyle/>
        <a:p>
          <a:endParaRPr lang="en-US"/>
        </a:p>
      </dgm:t>
    </dgm:pt>
    <dgm:pt modelId="{7C640B84-281E-42BF-940E-A4FA681C26AB}" type="sibTrans" cxnId="{CF9E6483-A7AD-48C6-8A79-B3104AB98288}">
      <dgm:prSet/>
      <dgm:spPr/>
      <dgm:t>
        <a:bodyPr/>
        <a:lstStyle/>
        <a:p>
          <a:endParaRPr lang="en-US"/>
        </a:p>
      </dgm:t>
    </dgm:pt>
    <dgm:pt modelId="{3ACDD07A-7A9F-4613-BA58-B7527D47057B}">
      <dgm:prSet custT="1"/>
      <dgm:spPr/>
      <dgm:t>
        <a:bodyPr/>
        <a:lstStyle/>
        <a:p>
          <a:r>
            <a:rPr lang="es-CL" sz="1600" dirty="0"/>
            <a:t>El retiro de alumnos (as) de Pre-Básica y Educación Básica, sólo puede hacerlo un adulto para evitar aglomeraciones en la salida.</a:t>
          </a:r>
          <a:endParaRPr lang="en-US" sz="1600" dirty="0"/>
        </a:p>
      </dgm:t>
    </dgm:pt>
    <dgm:pt modelId="{9B6D7600-C4C9-429C-977B-069A99FDCFD1}" type="parTrans" cxnId="{8D641858-DF53-4FFA-9D43-F0600AB583A7}">
      <dgm:prSet/>
      <dgm:spPr/>
      <dgm:t>
        <a:bodyPr/>
        <a:lstStyle/>
        <a:p>
          <a:endParaRPr lang="es-CL"/>
        </a:p>
      </dgm:t>
    </dgm:pt>
    <dgm:pt modelId="{53F17D5A-85E6-47FD-809A-4E0683BD8192}" type="sibTrans" cxnId="{8D641858-DF53-4FFA-9D43-F0600AB583A7}">
      <dgm:prSet/>
      <dgm:spPr/>
      <dgm:t>
        <a:bodyPr/>
        <a:lstStyle/>
        <a:p>
          <a:endParaRPr lang="es-CL"/>
        </a:p>
      </dgm:t>
    </dgm:pt>
    <dgm:pt modelId="{6836469D-7C77-424D-BFDA-DB4DF7438519}" type="pres">
      <dgm:prSet presAssocID="{C24443F6-B0D5-4802-AF3C-6D2534917F02}" presName="linear" presStyleCnt="0">
        <dgm:presLayoutVars>
          <dgm:animLvl val="lvl"/>
          <dgm:resizeHandles val="exact"/>
        </dgm:presLayoutVars>
      </dgm:prSet>
      <dgm:spPr/>
    </dgm:pt>
    <dgm:pt modelId="{6314BA6D-CF13-41DB-9C1C-FA1961F03951}" type="pres">
      <dgm:prSet presAssocID="{5C949503-3B97-4CF0-AFB7-500BCD8B648A}" presName="parentText" presStyleLbl="node1" presStyleIdx="0" presStyleCnt="5" custLinFactY="-10134" custLinFactNeighborY="-100000">
        <dgm:presLayoutVars>
          <dgm:chMax val="0"/>
          <dgm:bulletEnabled val="1"/>
        </dgm:presLayoutVars>
      </dgm:prSet>
      <dgm:spPr/>
    </dgm:pt>
    <dgm:pt modelId="{F173067A-2B99-43BE-9A30-8CA76C7875B1}" type="pres">
      <dgm:prSet presAssocID="{3DD47440-BE02-4003-802C-8947BBB870A9}" presName="spacer" presStyleCnt="0"/>
      <dgm:spPr/>
    </dgm:pt>
    <dgm:pt modelId="{62EC9F55-BD6B-4E01-9D4D-F1F53F204141}" type="pres">
      <dgm:prSet presAssocID="{B2D3D819-B85D-4E3A-BDFC-3707D80272F1}" presName="parentText" presStyleLbl="node1" presStyleIdx="1" presStyleCnt="5">
        <dgm:presLayoutVars>
          <dgm:chMax val="0"/>
          <dgm:bulletEnabled val="1"/>
        </dgm:presLayoutVars>
      </dgm:prSet>
      <dgm:spPr/>
    </dgm:pt>
    <dgm:pt modelId="{00B2E719-8CE5-4161-B6B1-B8235C0E296A}" type="pres">
      <dgm:prSet presAssocID="{1A0F2000-96BB-4B98-86F8-A70C9D730CE8}" presName="spacer" presStyleCnt="0"/>
      <dgm:spPr/>
    </dgm:pt>
    <dgm:pt modelId="{262419E1-5A2C-44F1-8A48-8F4B45D78A50}" type="pres">
      <dgm:prSet presAssocID="{20EAC852-7977-47DC-9412-F9E9F0BE9080}" presName="parentText" presStyleLbl="node1" presStyleIdx="2" presStyleCnt="5">
        <dgm:presLayoutVars>
          <dgm:chMax val="0"/>
          <dgm:bulletEnabled val="1"/>
        </dgm:presLayoutVars>
      </dgm:prSet>
      <dgm:spPr/>
    </dgm:pt>
    <dgm:pt modelId="{D83088A8-C60E-4BC4-87EC-7AD19258A1A6}" type="pres">
      <dgm:prSet presAssocID="{585F0A7C-81A6-40D4-B6CA-411F9407190D}" presName="spacer" presStyleCnt="0"/>
      <dgm:spPr/>
    </dgm:pt>
    <dgm:pt modelId="{9E8FD076-2EDF-4D85-92CB-5CD640C9B0BD}" type="pres">
      <dgm:prSet presAssocID="{2F733FC8-911A-409F-99DB-F44060F6E510}" presName="parentText" presStyleLbl="node1" presStyleIdx="3" presStyleCnt="5">
        <dgm:presLayoutVars>
          <dgm:chMax val="0"/>
          <dgm:bulletEnabled val="1"/>
        </dgm:presLayoutVars>
      </dgm:prSet>
      <dgm:spPr/>
    </dgm:pt>
    <dgm:pt modelId="{C3787ED3-2676-4C3B-AC29-7D8EB37792B4}" type="pres">
      <dgm:prSet presAssocID="{7C640B84-281E-42BF-940E-A4FA681C26AB}" presName="spacer" presStyleCnt="0"/>
      <dgm:spPr/>
    </dgm:pt>
    <dgm:pt modelId="{11AC3585-D851-4667-B4B8-B2FDD61E092B}" type="pres">
      <dgm:prSet presAssocID="{3ACDD07A-7A9F-4613-BA58-B7527D47057B}" presName="parentText" presStyleLbl="node1" presStyleIdx="4" presStyleCnt="5">
        <dgm:presLayoutVars>
          <dgm:chMax val="0"/>
          <dgm:bulletEnabled val="1"/>
        </dgm:presLayoutVars>
      </dgm:prSet>
      <dgm:spPr/>
    </dgm:pt>
  </dgm:ptLst>
  <dgm:cxnLst>
    <dgm:cxn modelId="{2349C234-60D2-4F62-8057-0028154DC89F}" type="presOf" srcId="{3ACDD07A-7A9F-4613-BA58-B7527D47057B}" destId="{11AC3585-D851-4667-B4B8-B2FDD61E092B}" srcOrd="0" destOrd="0" presId="urn:microsoft.com/office/officeart/2005/8/layout/vList2"/>
    <dgm:cxn modelId="{F96D985E-EAF1-4B90-A291-647B746C5C9F}" type="presOf" srcId="{B2D3D819-B85D-4E3A-BDFC-3707D80272F1}" destId="{62EC9F55-BD6B-4E01-9D4D-F1F53F204141}" srcOrd="0" destOrd="0" presId="urn:microsoft.com/office/officeart/2005/8/layout/vList2"/>
    <dgm:cxn modelId="{9A542E68-97B8-4E74-B53A-4E44A3C7EACB}" type="presOf" srcId="{C24443F6-B0D5-4802-AF3C-6D2534917F02}" destId="{6836469D-7C77-424D-BFDA-DB4DF7438519}" srcOrd="0" destOrd="0" presId="urn:microsoft.com/office/officeart/2005/8/layout/vList2"/>
    <dgm:cxn modelId="{B20CAE57-794D-44C5-A9D9-0095F429898E}" type="presOf" srcId="{20EAC852-7977-47DC-9412-F9E9F0BE9080}" destId="{262419E1-5A2C-44F1-8A48-8F4B45D78A50}" srcOrd="0" destOrd="0" presId="urn:microsoft.com/office/officeart/2005/8/layout/vList2"/>
    <dgm:cxn modelId="{8D641858-DF53-4FFA-9D43-F0600AB583A7}" srcId="{C24443F6-B0D5-4802-AF3C-6D2534917F02}" destId="{3ACDD07A-7A9F-4613-BA58-B7527D47057B}" srcOrd="4" destOrd="0" parTransId="{9B6D7600-C4C9-429C-977B-069A99FDCFD1}" sibTransId="{53F17D5A-85E6-47FD-809A-4E0683BD8192}"/>
    <dgm:cxn modelId="{06CA4578-559B-48F4-8EA1-5B79217ED0BC}" srcId="{C24443F6-B0D5-4802-AF3C-6D2534917F02}" destId="{B2D3D819-B85D-4E3A-BDFC-3707D80272F1}" srcOrd="1" destOrd="0" parTransId="{643DDDE8-C36F-436E-B353-BE3726324070}" sibTransId="{1A0F2000-96BB-4B98-86F8-A70C9D730CE8}"/>
    <dgm:cxn modelId="{CF9E6483-A7AD-48C6-8A79-B3104AB98288}" srcId="{C24443F6-B0D5-4802-AF3C-6D2534917F02}" destId="{2F733FC8-911A-409F-99DB-F44060F6E510}" srcOrd="3" destOrd="0" parTransId="{4479BC5B-0C5A-4132-8005-2E3B95CE94BF}" sibTransId="{7C640B84-281E-42BF-940E-A4FA681C26AB}"/>
    <dgm:cxn modelId="{A00ECEAA-8B4E-4F21-A6D5-9E113D5EE688}" type="presOf" srcId="{5C949503-3B97-4CF0-AFB7-500BCD8B648A}" destId="{6314BA6D-CF13-41DB-9C1C-FA1961F03951}" srcOrd="0" destOrd="0" presId="urn:microsoft.com/office/officeart/2005/8/layout/vList2"/>
    <dgm:cxn modelId="{9801D4B8-1F8D-4C1D-AC79-AB3B21E41A77}" srcId="{C24443F6-B0D5-4802-AF3C-6D2534917F02}" destId="{20EAC852-7977-47DC-9412-F9E9F0BE9080}" srcOrd="2" destOrd="0" parTransId="{6E524FEF-FD05-45D1-BD4A-54E954D3F1AD}" sibTransId="{585F0A7C-81A6-40D4-B6CA-411F9407190D}"/>
    <dgm:cxn modelId="{CB48E6C9-D056-4D76-B391-E25611647D17}" srcId="{C24443F6-B0D5-4802-AF3C-6D2534917F02}" destId="{5C949503-3B97-4CF0-AFB7-500BCD8B648A}" srcOrd="0" destOrd="0" parTransId="{13DA9281-310F-4910-8678-9EF8B96B6198}" sibTransId="{3DD47440-BE02-4003-802C-8947BBB870A9}"/>
    <dgm:cxn modelId="{E9E797CA-9C68-4757-8B82-D17E4BF2FA77}" type="presOf" srcId="{2F733FC8-911A-409F-99DB-F44060F6E510}" destId="{9E8FD076-2EDF-4D85-92CB-5CD640C9B0BD}" srcOrd="0" destOrd="0" presId="urn:microsoft.com/office/officeart/2005/8/layout/vList2"/>
    <dgm:cxn modelId="{D70DDA63-1F37-41CD-B10A-71EC5E01BAE7}" type="presParOf" srcId="{6836469D-7C77-424D-BFDA-DB4DF7438519}" destId="{6314BA6D-CF13-41DB-9C1C-FA1961F03951}" srcOrd="0" destOrd="0" presId="urn:microsoft.com/office/officeart/2005/8/layout/vList2"/>
    <dgm:cxn modelId="{0E504DE4-E3AA-476C-86FE-77B5AAF45989}" type="presParOf" srcId="{6836469D-7C77-424D-BFDA-DB4DF7438519}" destId="{F173067A-2B99-43BE-9A30-8CA76C7875B1}" srcOrd="1" destOrd="0" presId="urn:microsoft.com/office/officeart/2005/8/layout/vList2"/>
    <dgm:cxn modelId="{D69E9DA9-34A1-4D27-B7BA-1156ECF57E8C}" type="presParOf" srcId="{6836469D-7C77-424D-BFDA-DB4DF7438519}" destId="{62EC9F55-BD6B-4E01-9D4D-F1F53F204141}" srcOrd="2" destOrd="0" presId="urn:microsoft.com/office/officeart/2005/8/layout/vList2"/>
    <dgm:cxn modelId="{5C4D633B-329C-4710-B931-B64FAF7902EB}" type="presParOf" srcId="{6836469D-7C77-424D-BFDA-DB4DF7438519}" destId="{00B2E719-8CE5-4161-B6B1-B8235C0E296A}" srcOrd="3" destOrd="0" presId="urn:microsoft.com/office/officeart/2005/8/layout/vList2"/>
    <dgm:cxn modelId="{AFB7E2D7-B94B-4010-9ED9-678F61C96FD6}" type="presParOf" srcId="{6836469D-7C77-424D-BFDA-DB4DF7438519}" destId="{262419E1-5A2C-44F1-8A48-8F4B45D78A50}" srcOrd="4" destOrd="0" presId="urn:microsoft.com/office/officeart/2005/8/layout/vList2"/>
    <dgm:cxn modelId="{B4A6B49D-D420-49B0-B034-148F6FC729CA}" type="presParOf" srcId="{6836469D-7C77-424D-BFDA-DB4DF7438519}" destId="{D83088A8-C60E-4BC4-87EC-7AD19258A1A6}" srcOrd="5" destOrd="0" presId="urn:microsoft.com/office/officeart/2005/8/layout/vList2"/>
    <dgm:cxn modelId="{C710912F-85DD-47AC-9010-4D2603285BE8}" type="presParOf" srcId="{6836469D-7C77-424D-BFDA-DB4DF7438519}" destId="{9E8FD076-2EDF-4D85-92CB-5CD640C9B0BD}" srcOrd="6" destOrd="0" presId="urn:microsoft.com/office/officeart/2005/8/layout/vList2"/>
    <dgm:cxn modelId="{337EE076-2156-4496-8D0A-AD3C6E6869FB}" type="presParOf" srcId="{6836469D-7C77-424D-BFDA-DB4DF7438519}" destId="{C3787ED3-2676-4C3B-AC29-7D8EB37792B4}" srcOrd="7" destOrd="0" presId="urn:microsoft.com/office/officeart/2005/8/layout/vList2"/>
    <dgm:cxn modelId="{FFD2296C-027E-4134-8CF7-7919CE65F23F}" type="presParOf" srcId="{6836469D-7C77-424D-BFDA-DB4DF7438519}" destId="{11AC3585-D851-4667-B4B8-B2FDD61E092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E7E5684-6F91-494F-9C51-3B0699F2AF3F}"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5ABC31B5-FD4C-498E-830E-867E7F3C8138}">
      <dgm:prSet custT="1"/>
      <dgm:spPr/>
      <dgm:t>
        <a:bodyPr/>
        <a:lstStyle/>
        <a:p>
          <a:r>
            <a:rPr lang="es-CL" sz="1400" b="1" dirty="0"/>
            <a:t>El ingreso y retiro diario  de clases es diferido: K a 2º/  3° y 4°/ 5º a 8º/ Iº a </a:t>
          </a:r>
          <a:r>
            <a:rPr lang="es-CL" sz="1400" b="1" dirty="0" err="1"/>
            <a:t>IVº</a:t>
          </a:r>
          <a:r>
            <a:rPr lang="es-CL" sz="1400" b="1" dirty="0"/>
            <a:t>  Docentes y Asistentes/ Apoderados.</a:t>
          </a:r>
          <a:endParaRPr lang="en-US" sz="1400" b="1" dirty="0"/>
        </a:p>
      </dgm:t>
    </dgm:pt>
    <dgm:pt modelId="{F3F89CEF-395D-4F32-A890-3BFBDE309E7F}" type="parTrans" cxnId="{C4AC78EB-A318-422D-9364-FA6AC9F443D9}">
      <dgm:prSet/>
      <dgm:spPr/>
      <dgm:t>
        <a:bodyPr/>
        <a:lstStyle/>
        <a:p>
          <a:endParaRPr lang="en-US"/>
        </a:p>
      </dgm:t>
    </dgm:pt>
    <dgm:pt modelId="{E75E1EEE-B346-4518-803B-8E9CB64EC09A}" type="sibTrans" cxnId="{C4AC78EB-A318-422D-9364-FA6AC9F443D9}">
      <dgm:prSet/>
      <dgm:spPr/>
      <dgm:t>
        <a:bodyPr/>
        <a:lstStyle/>
        <a:p>
          <a:endParaRPr lang="en-US"/>
        </a:p>
      </dgm:t>
    </dgm:pt>
    <dgm:pt modelId="{921807EC-8F82-4A57-84C0-9AB3BD477AE4}">
      <dgm:prSet custT="1"/>
      <dgm:spPr/>
      <dgm:t>
        <a:bodyPr/>
        <a:lstStyle/>
        <a:p>
          <a:r>
            <a:rPr lang="es-CL" sz="1400" b="1" dirty="0"/>
            <a:t>Al ingresar a la jornada de clases los alumnos (as) son recibidos por Asistentes de Educación .</a:t>
          </a:r>
          <a:endParaRPr lang="en-US" sz="1400" b="1" dirty="0"/>
        </a:p>
      </dgm:t>
    </dgm:pt>
    <dgm:pt modelId="{2D450C50-95D5-4940-8584-4AF28439357B}" type="parTrans" cxnId="{FE3F4C82-5D49-4F9D-9EAA-23CA1032855D}">
      <dgm:prSet/>
      <dgm:spPr/>
      <dgm:t>
        <a:bodyPr/>
        <a:lstStyle/>
        <a:p>
          <a:endParaRPr lang="en-US"/>
        </a:p>
      </dgm:t>
    </dgm:pt>
    <dgm:pt modelId="{F4194A38-F3E9-45E7-97C0-490CAA036E45}" type="sibTrans" cxnId="{FE3F4C82-5D49-4F9D-9EAA-23CA1032855D}">
      <dgm:prSet/>
      <dgm:spPr/>
      <dgm:t>
        <a:bodyPr/>
        <a:lstStyle/>
        <a:p>
          <a:endParaRPr lang="en-US"/>
        </a:p>
      </dgm:t>
    </dgm:pt>
    <dgm:pt modelId="{387F35B3-E045-40B3-BB3A-D20BC4BEF1D4}">
      <dgm:prSet custT="1"/>
      <dgm:spPr/>
      <dgm:t>
        <a:bodyPr/>
        <a:lstStyle/>
        <a:p>
          <a:r>
            <a:rPr lang="es-CL" sz="1400" b="1" dirty="0"/>
            <a:t>Se supervisa el uso de Pediluvio, cada alumno (a) o adulto que ingrese deberá limpiar sus zapatos en el pediluvio. </a:t>
          </a:r>
          <a:endParaRPr lang="en-US" sz="1400" b="1" dirty="0"/>
        </a:p>
      </dgm:t>
    </dgm:pt>
    <dgm:pt modelId="{BEBFFE6C-9D42-408F-A92C-95C62EEF9440}" type="parTrans" cxnId="{E8D53267-77A7-4945-BF7C-DABCEFCC8FBB}">
      <dgm:prSet/>
      <dgm:spPr/>
      <dgm:t>
        <a:bodyPr/>
        <a:lstStyle/>
        <a:p>
          <a:endParaRPr lang="en-US"/>
        </a:p>
      </dgm:t>
    </dgm:pt>
    <dgm:pt modelId="{CB4363E6-F894-41C2-B6AD-B3DC7A744E20}" type="sibTrans" cxnId="{E8D53267-77A7-4945-BF7C-DABCEFCC8FBB}">
      <dgm:prSet/>
      <dgm:spPr/>
      <dgm:t>
        <a:bodyPr/>
        <a:lstStyle/>
        <a:p>
          <a:endParaRPr lang="en-US"/>
        </a:p>
      </dgm:t>
    </dgm:pt>
    <dgm:pt modelId="{165947B8-9366-49D8-BB7D-B67164917F94}">
      <dgm:prSet custT="1"/>
      <dgm:spPr/>
      <dgm:t>
        <a:bodyPr/>
        <a:lstStyle/>
        <a:p>
          <a:r>
            <a:rPr lang="es-CL" sz="1400" b="1" dirty="0"/>
            <a:t>Se toma la temperatura a los alumnos (as) al ingreso.</a:t>
          </a:r>
          <a:endParaRPr lang="en-US" sz="1400" b="1" dirty="0"/>
        </a:p>
      </dgm:t>
    </dgm:pt>
    <dgm:pt modelId="{C3740F35-4649-41FE-9C50-A5EE3F49DC45}" type="parTrans" cxnId="{240AD5A6-74FE-4D9B-9EC7-40D1D1FB2478}">
      <dgm:prSet/>
      <dgm:spPr/>
      <dgm:t>
        <a:bodyPr/>
        <a:lstStyle/>
        <a:p>
          <a:endParaRPr lang="en-US"/>
        </a:p>
      </dgm:t>
    </dgm:pt>
    <dgm:pt modelId="{49C69B6D-25CF-44D1-8299-D4CCD48AF6A8}" type="sibTrans" cxnId="{240AD5A6-74FE-4D9B-9EC7-40D1D1FB2478}">
      <dgm:prSet/>
      <dgm:spPr/>
      <dgm:t>
        <a:bodyPr/>
        <a:lstStyle/>
        <a:p>
          <a:endParaRPr lang="en-US"/>
        </a:p>
      </dgm:t>
    </dgm:pt>
    <dgm:pt modelId="{B11442FD-9962-4764-9D8A-E79AAB687E82}">
      <dgm:prSet custT="1"/>
      <dgm:spPr/>
      <dgm:t>
        <a:bodyPr/>
        <a:lstStyle/>
        <a:p>
          <a:r>
            <a:rPr lang="es-CL" sz="1300" b="1" dirty="0"/>
            <a:t>Si el alumno (a) con más de 37.8 grados de temperatura está acompañado de un adulto,  deberán devolverse a su casa, quedando el registro de sus datos</a:t>
          </a:r>
          <a:endParaRPr lang="en-US" sz="1300" b="1" dirty="0"/>
        </a:p>
      </dgm:t>
    </dgm:pt>
    <dgm:pt modelId="{EEF3F56F-81AC-4B5E-B8EF-03991D2BF89A}" type="parTrans" cxnId="{16A313E1-EE7C-4A87-AAF1-C25E55A1BD21}">
      <dgm:prSet/>
      <dgm:spPr/>
      <dgm:t>
        <a:bodyPr/>
        <a:lstStyle/>
        <a:p>
          <a:endParaRPr lang="en-US"/>
        </a:p>
      </dgm:t>
    </dgm:pt>
    <dgm:pt modelId="{F3C4B283-708A-4F18-8DC5-3EAA103EABF1}" type="sibTrans" cxnId="{16A313E1-EE7C-4A87-AAF1-C25E55A1BD21}">
      <dgm:prSet/>
      <dgm:spPr/>
      <dgm:t>
        <a:bodyPr/>
        <a:lstStyle/>
        <a:p>
          <a:endParaRPr lang="en-US"/>
        </a:p>
      </dgm:t>
    </dgm:pt>
    <dgm:pt modelId="{46398976-BC94-4081-B5AD-9AD0D3D8A886}">
      <dgm:prSet custT="1"/>
      <dgm:spPr/>
      <dgm:t>
        <a:bodyPr/>
        <a:lstStyle/>
        <a:p>
          <a:r>
            <a:rPr lang="es-CL" sz="1400" dirty="0"/>
            <a:t>Se recomendará al apoderado (a) en ambos casos asistir al centro de salud más cercano a su domicilio o al establecimiento.</a:t>
          </a:r>
          <a:endParaRPr lang="en-US" sz="1400" dirty="0"/>
        </a:p>
      </dgm:t>
    </dgm:pt>
    <dgm:pt modelId="{504DAADD-A422-4798-9B37-A53F9D9AE2F4}" type="parTrans" cxnId="{07C34420-1B88-4422-8758-0895BE534DAA}">
      <dgm:prSet/>
      <dgm:spPr/>
      <dgm:t>
        <a:bodyPr/>
        <a:lstStyle/>
        <a:p>
          <a:endParaRPr lang="en-US"/>
        </a:p>
      </dgm:t>
    </dgm:pt>
    <dgm:pt modelId="{68E079C9-B34B-4317-8F06-3CA740A4C16C}" type="sibTrans" cxnId="{07C34420-1B88-4422-8758-0895BE534DAA}">
      <dgm:prSet/>
      <dgm:spPr/>
      <dgm:t>
        <a:bodyPr/>
        <a:lstStyle/>
        <a:p>
          <a:endParaRPr lang="en-US"/>
        </a:p>
      </dgm:t>
    </dgm:pt>
    <dgm:pt modelId="{D484373C-2D38-4F5F-BAD8-2A866E6D963B}">
      <dgm:prSet custT="1"/>
      <dgm:spPr/>
      <dgm:t>
        <a:bodyPr/>
        <a:lstStyle/>
        <a:p>
          <a:r>
            <a:rPr lang="es-CL" sz="1400" b="1" dirty="0"/>
            <a:t>Si el alumno (a) llega solo (a) y  su temperatura es superior a 37.8 grados, se enviará a Enfermería y se informará a sus padres.</a:t>
          </a:r>
          <a:endParaRPr lang="en-US" sz="1400" b="1" dirty="0"/>
        </a:p>
      </dgm:t>
    </dgm:pt>
    <dgm:pt modelId="{50A1A83B-4FE4-47ED-86B5-62E455C36642}" type="parTrans" cxnId="{89E49456-8BBA-4CD8-9583-978075B081D5}">
      <dgm:prSet/>
      <dgm:spPr/>
      <dgm:t>
        <a:bodyPr/>
        <a:lstStyle/>
        <a:p>
          <a:endParaRPr lang="es-CL"/>
        </a:p>
      </dgm:t>
    </dgm:pt>
    <dgm:pt modelId="{A744C23A-C40A-4CD3-A921-1DBEE098DA0D}" type="sibTrans" cxnId="{89E49456-8BBA-4CD8-9583-978075B081D5}">
      <dgm:prSet/>
      <dgm:spPr/>
      <dgm:t>
        <a:bodyPr/>
        <a:lstStyle/>
        <a:p>
          <a:endParaRPr lang="es-CL"/>
        </a:p>
      </dgm:t>
    </dgm:pt>
    <dgm:pt modelId="{461E8BCE-C45F-4690-BA92-427DF7B0D8DF}" type="pres">
      <dgm:prSet presAssocID="{EE7E5684-6F91-494F-9C51-3B0699F2AF3F}" presName="diagram" presStyleCnt="0">
        <dgm:presLayoutVars>
          <dgm:dir/>
          <dgm:resizeHandles val="exact"/>
        </dgm:presLayoutVars>
      </dgm:prSet>
      <dgm:spPr/>
    </dgm:pt>
    <dgm:pt modelId="{71BDFCA6-852A-4502-9B70-E6C0A22FD158}" type="pres">
      <dgm:prSet presAssocID="{5ABC31B5-FD4C-498E-830E-867E7F3C8138}" presName="node" presStyleLbl="node1" presStyleIdx="0" presStyleCnt="7">
        <dgm:presLayoutVars>
          <dgm:bulletEnabled val="1"/>
        </dgm:presLayoutVars>
      </dgm:prSet>
      <dgm:spPr/>
    </dgm:pt>
    <dgm:pt modelId="{C9662B10-777C-42C5-B194-CB55CB4CD54A}" type="pres">
      <dgm:prSet presAssocID="{E75E1EEE-B346-4518-803B-8E9CB64EC09A}" presName="sibTrans" presStyleCnt="0"/>
      <dgm:spPr/>
    </dgm:pt>
    <dgm:pt modelId="{C7A220FC-FD9C-459B-9140-FA932EDF359A}" type="pres">
      <dgm:prSet presAssocID="{921807EC-8F82-4A57-84C0-9AB3BD477AE4}" presName="node" presStyleLbl="node1" presStyleIdx="1" presStyleCnt="7">
        <dgm:presLayoutVars>
          <dgm:bulletEnabled val="1"/>
        </dgm:presLayoutVars>
      </dgm:prSet>
      <dgm:spPr/>
    </dgm:pt>
    <dgm:pt modelId="{15958D3A-31E6-4F24-AB1D-A321E48F6E18}" type="pres">
      <dgm:prSet presAssocID="{F4194A38-F3E9-45E7-97C0-490CAA036E45}" presName="sibTrans" presStyleCnt="0"/>
      <dgm:spPr/>
    </dgm:pt>
    <dgm:pt modelId="{950C8565-C7DF-454A-BE10-57CE7D366702}" type="pres">
      <dgm:prSet presAssocID="{387F35B3-E045-40B3-BB3A-D20BC4BEF1D4}" presName="node" presStyleLbl="node1" presStyleIdx="2" presStyleCnt="7">
        <dgm:presLayoutVars>
          <dgm:bulletEnabled val="1"/>
        </dgm:presLayoutVars>
      </dgm:prSet>
      <dgm:spPr/>
    </dgm:pt>
    <dgm:pt modelId="{E92BCDAC-B28B-44A0-8D83-E8F90B81F55F}" type="pres">
      <dgm:prSet presAssocID="{CB4363E6-F894-41C2-B6AD-B3DC7A744E20}" presName="sibTrans" presStyleCnt="0"/>
      <dgm:spPr/>
    </dgm:pt>
    <dgm:pt modelId="{1A726EBB-AD53-4497-A37B-4ACE92CF234D}" type="pres">
      <dgm:prSet presAssocID="{165947B8-9366-49D8-BB7D-B67164917F94}" presName="node" presStyleLbl="node1" presStyleIdx="3" presStyleCnt="7">
        <dgm:presLayoutVars>
          <dgm:bulletEnabled val="1"/>
        </dgm:presLayoutVars>
      </dgm:prSet>
      <dgm:spPr/>
    </dgm:pt>
    <dgm:pt modelId="{6699970D-C0FD-4221-A65D-3A1A0D771253}" type="pres">
      <dgm:prSet presAssocID="{49C69B6D-25CF-44D1-8299-D4CCD48AF6A8}" presName="sibTrans" presStyleCnt="0"/>
      <dgm:spPr/>
    </dgm:pt>
    <dgm:pt modelId="{EE68F5D4-577B-431C-87C2-CF446B531232}" type="pres">
      <dgm:prSet presAssocID="{D484373C-2D38-4F5F-BAD8-2A866E6D963B}" presName="node" presStyleLbl="node1" presStyleIdx="4" presStyleCnt="7">
        <dgm:presLayoutVars>
          <dgm:bulletEnabled val="1"/>
        </dgm:presLayoutVars>
      </dgm:prSet>
      <dgm:spPr/>
    </dgm:pt>
    <dgm:pt modelId="{7294F16D-65A9-4D30-BFFB-EAE97CC2072B}" type="pres">
      <dgm:prSet presAssocID="{A744C23A-C40A-4CD3-A921-1DBEE098DA0D}" presName="sibTrans" presStyleCnt="0"/>
      <dgm:spPr/>
    </dgm:pt>
    <dgm:pt modelId="{BAC78494-F529-453B-9FA5-FB8B791E95A5}" type="pres">
      <dgm:prSet presAssocID="{B11442FD-9962-4764-9D8A-E79AAB687E82}" presName="node" presStyleLbl="node1" presStyleIdx="5" presStyleCnt="7">
        <dgm:presLayoutVars>
          <dgm:bulletEnabled val="1"/>
        </dgm:presLayoutVars>
      </dgm:prSet>
      <dgm:spPr/>
    </dgm:pt>
    <dgm:pt modelId="{BED182CC-7D41-431A-A931-B157ADBD8B3A}" type="pres">
      <dgm:prSet presAssocID="{F3C4B283-708A-4F18-8DC5-3EAA103EABF1}" presName="sibTrans" presStyleCnt="0"/>
      <dgm:spPr/>
    </dgm:pt>
    <dgm:pt modelId="{E441BF1B-0C6A-41E4-988D-44733D511E90}" type="pres">
      <dgm:prSet presAssocID="{46398976-BC94-4081-B5AD-9AD0D3D8A886}" presName="node" presStyleLbl="node1" presStyleIdx="6" presStyleCnt="7">
        <dgm:presLayoutVars>
          <dgm:bulletEnabled val="1"/>
        </dgm:presLayoutVars>
      </dgm:prSet>
      <dgm:spPr/>
    </dgm:pt>
  </dgm:ptLst>
  <dgm:cxnLst>
    <dgm:cxn modelId="{07C34420-1B88-4422-8758-0895BE534DAA}" srcId="{EE7E5684-6F91-494F-9C51-3B0699F2AF3F}" destId="{46398976-BC94-4081-B5AD-9AD0D3D8A886}" srcOrd="6" destOrd="0" parTransId="{504DAADD-A422-4798-9B37-A53F9D9AE2F4}" sibTransId="{68E079C9-B34B-4317-8F06-3CA740A4C16C}"/>
    <dgm:cxn modelId="{2EFD6130-6F89-4362-831D-A4425D334C1D}" type="presOf" srcId="{B11442FD-9962-4764-9D8A-E79AAB687E82}" destId="{BAC78494-F529-453B-9FA5-FB8B791E95A5}" srcOrd="0" destOrd="0" presId="urn:microsoft.com/office/officeart/2005/8/layout/default"/>
    <dgm:cxn modelId="{E8D53267-77A7-4945-BF7C-DABCEFCC8FBB}" srcId="{EE7E5684-6F91-494F-9C51-3B0699F2AF3F}" destId="{387F35B3-E045-40B3-BB3A-D20BC4BEF1D4}" srcOrd="2" destOrd="0" parTransId="{BEBFFE6C-9D42-408F-A92C-95C62EEF9440}" sibTransId="{CB4363E6-F894-41C2-B6AD-B3DC7A744E20}"/>
    <dgm:cxn modelId="{89E49456-8BBA-4CD8-9583-978075B081D5}" srcId="{EE7E5684-6F91-494F-9C51-3B0699F2AF3F}" destId="{D484373C-2D38-4F5F-BAD8-2A866E6D963B}" srcOrd="4" destOrd="0" parTransId="{50A1A83B-4FE4-47ED-86B5-62E455C36642}" sibTransId="{A744C23A-C40A-4CD3-A921-1DBEE098DA0D}"/>
    <dgm:cxn modelId="{C6689876-8D29-4394-86CC-30D04747D878}" type="presOf" srcId="{165947B8-9366-49D8-BB7D-B67164917F94}" destId="{1A726EBB-AD53-4497-A37B-4ACE92CF234D}" srcOrd="0" destOrd="0" presId="urn:microsoft.com/office/officeart/2005/8/layout/default"/>
    <dgm:cxn modelId="{FE3F4C82-5D49-4F9D-9EAA-23CA1032855D}" srcId="{EE7E5684-6F91-494F-9C51-3B0699F2AF3F}" destId="{921807EC-8F82-4A57-84C0-9AB3BD477AE4}" srcOrd="1" destOrd="0" parTransId="{2D450C50-95D5-4940-8584-4AF28439357B}" sibTransId="{F4194A38-F3E9-45E7-97C0-490CAA036E45}"/>
    <dgm:cxn modelId="{5495A78E-AF52-4418-ADB5-8AE5EDBF2045}" type="presOf" srcId="{46398976-BC94-4081-B5AD-9AD0D3D8A886}" destId="{E441BF1B-0C6A-41E4-988D-44733D511E90}" srcOrd="0" destOrd="0" presId="urn:microsoft.com/office/officeart/2005/8/layout/default"/>
    <dgm:cxn modelId="{9BE3AA93-EBA6-4324-BB4A-315F11F8BD19}" type="presOf" srcId="{921807EC-8F82-4A57-84C0-9AB3BD477AE4}" destId="{C7A220FC-FD9C-459B-9140-FA932EDF359A}" srcOrd="0" destOrd="0" presId="urn:microsoft.com/office/officeart/2005/8/layout/default"/>
    <dgm:cxn modelId="{240AD5A6-74FE-4D9B-9EC7-40D1D1FB2478}" srcId="{EE7E5684-6F91-494F-9C51-3B0699F2AF3F}" destId="{165947B8-9366-49D8-BB7D-B67164917F94}" srcOrd="3" destOrd="0" parTransId="{C3740F35-4649-41FE-9C50-A5EE3F49DC45}" sibTransId="{49C69B6D-25CF-44D1-8299-D4CCD48AF6A8}"/>
    <dgm:cxn modelId="{0A7D58CC-C625-4072-A868-182FEA7B4620}" type="presOf" srcId="{EE7E5684-6F91-494F-9C51-3B0699F2AF3F}" destId="{461E8BCE-C45F-4690-BA92-427DF7B0D8DF}" srcOrd="0" destOrd="0" presId="urn:microsoft.com/office/officeart/2005/8/layout/default"/>
    <dgm:cxn modelId="{7670C4D7-CECA-4161-9B04-C5FB0BE378A2}" type="presOf" srcId="{387F35B3-E045-40B3-BB3A-D20BC4BEF1D4}" destId="{950C8565-C7DF-454A-BE10-57CE7D366702}" srcOrd="0" destOrd="0" presId="urn:microsoft.com/office/officeart/2005/8/layout/default"/>
    <dgm:cxn modelId="{16A313E1-EE7C-4A87-AAF1-C25E55A1BD21}" srcId="{EE7E5684-6F91-494F-9C51-3B0699F2AF3F}" destId="{B11442FD-9962-4764-9D8A-E79AAB687E82}" srcOrd="5" destOrd="0" parTransId="{EEF3F56F-81AC-4B5E-B8EF-03991D2BF89A}" sibTransId="{F3C4B283-708A-4F18-8DC5-3EAA103EABF1}"/>
    <dgm:cxn modelId="{F3A70BE5-B24E-4F83-8514-5947788B5688}" type="presOf" srcId="{D484373C-2D38-4F5F-BAD8-2A866E6D963B}" destId="{EE68F5D4-577B-431C-87C2-CF446B531232}" srcOrd="0" destOrd="0" presId="urn:microsoft.com/office/officeart/2005/8/layout/default"/>
    <dgm:cxn modelId="{C4AC78EB-A318-422D-9364-FA6AC9F443D9}" srcId="{EE7E5684-6F91-494F-9C51-3B0699F2AF3F}" destId="{5ABC31B5-FD4C-498E-830E-867E7F3C8138}" srcOrd="0" destOrd="0" parTransId="{F3F89CEF-395D-4F32-A890-3BFBDE309E7F}" sibTransId="{E75E1EEE-B346-4518-803B-8E9CB64EC09A}"/>
    <dgm:cxn modelId="{C00CAEF2-EB13-459B-97AB-BA8B5ECE51E2}" type="presOf" srcId="{5ABC31B5-FD4C-498E-830E-867E7F3C8138}" destId="{71BDFCA6-852A-4502-9B70-E6C0A22FD158}" srcOrd="0" destOrd="0" presId="urn:microsoft.com/office/officeart/2005/8/layout/default"/>
    <dgm:cxn modelId="{FAFE18DA-C53B-4E69-AD90-91CE50F5B2EB}" type="presParOf" srcId="{461E8BCE-C45F-4690-BA92-427DF7B0D8DF}" destId="{71BDFCA6-852A-4502-9B70-E6C0A22FD158}" srcOrd="0" destOrd="0" presId="urn:microsoft.com/office/officeart/2005/8/layout/default"/>
    <dgm:cxn modelId="{1B8A0FCA-782F-43B7-8513-A517CC7FA69B}" type="presParOf" srcId="{461E8BCE-C45F-4690-BA92-427DF7B0D8DF}" destId="{C9662B10-777C-42C5-B194-CB55CB4CD54A}" srcOrd="1" destOrd="0" presId="urn:microsoft.com/office/officeart/2005/8/layout/default"/>
    <dgm:cxn modelId="{D785DD06-BE5D-429C-A61B-C9AF19246B3F}" type="presParOf" srcId="{461E8BCE-C45F-4690-BA92-427DF7B0D8DF}" destId="{C7A220FC-FD9C-459B-9140-FA932EDF359A}" srcOrd="2" destOrd="0" presId="urn:microsoft.com/office/officeart/2005/8/layout/default"/>
    <dgm:cxn modelId="{8486F0F7-35D8-44F9-808C-B9E0C271FDAC}" type="presParOf" srcId="{461E8BCE-C45F-4690-BA92-427DF7B0D8DF}" destId="{15958D3A-31E6-4F24-AB1D-A321E48F6E18}" srcOrd="3" destOrd="0" presId="urn:microsoft.com/office/officeart/2005/8/layout/default"/>
    <dgm:cxn modelId="{A26C1BB2-0A20-4ABE-AC47-29E2FB9DD8B1}" type="presParOf" srcId="{461E8BCE-C45F-4690-BA92-427DF7B0D8DF}" destId="{950C8565-C7DF-454A-BE10-57CE7D366702}" srcOrd="4" destOrd="0" presId="urn:microsoft.com/office/officeart/2005/8/layout/default"/>
    <dgm:cxn modelId="{872DBE76-DF31-4EE0-B4D0-039FA01A6821}" type="presParOf" srcId="{461E8BCE-C45F-4690-BA92-427DF7B0D8DF}" destId="{E92BCDAC-B28B-44A0-8D83-E8F90B81F55F}" srcOrd="5" destOrd="0" presId="urn:microsoft.com/office/officeart/2005/8/layout/default"/>
    <dgm:cxn modelId="{04B6D410-C574-436A-9F1E-7CB35BE9EA52}" type="presParOf" srcId="{461E8BCE-C45F-4690-BA92-427DF7B0D8DF}" destId="{1A726EBB-AD53-4497-A37B-4ACE92CF234D}" srcOrd="6" destOrd="0" presId="urn:microsoft.com/office/officeart/2005/8/layout/default"/>
    <dgm:cxn modelId="{DE6F9312-23DA-4F35-A5AC-40471859E9B4}" type="presParOf" srcId="{461E8BCE-C45F-4690-BA92-427DF7B0D8DF}" destId="{6699970D-C0FD-4221-A65D-3A1A0D771253}" srcOrd="7" destOrd="0" presId="urn:microsoft.com/office/officeart/2005/8/layout/default"/>
    <dgm:cxn modelId="{E6CD2D66-CBFE-486D-848A-EE623C21D664}" type="presParOf" srcId="{461E8BCE-C45F-4690-BA92-427DF7B0D8DF}" destId="{EE68F5D4-577B-431C-87C2-CF446B531232}" srcOrd="8" destOrd="0" presId="urn:microsoft.com/office/officeart/2005/8/layout/default"/>
    <dgm:cxn modelId="{861E1949-203F-4A32-B721-EE6FE338EE77}" type="presParOf" srcId="{461E8BCE-C45F-4690-BA92-427DF7B0D8DF}" destId="{7294F16D-65A9-4D30-BFFB-EAE97CC2072B}" srcOrd="9" destOrd="0" presId="urn:microsoft.com/office/officeart/2005/8/layout/default"/>
    <dgm:cxn modelId="{9FB90DBD-CE58-45CE-9884-8393846EC663}" type="presParOf" srcId="{461E8BCE-C45F-4690-BA92-427DF7B0D8DF}" destId="{BAC78494-F529-453B-9FA5-FB8B791E95A5}" srcOrd="10" destOrd="0" presId="urn:microsoft.com/office/officeart/2005/8/layout/default"/>
    <dgm:cxn modelId="{5B0BDD0A-48FE-4940-A771-8892DB78AE93}" type="presParOf" srcId="{461E8BCE-C45F-4690-BA92-427DF7B0D8DF}" destId="{BED182CC-7D41-431A-A931-B157ADBD8B3A}" srcOrd="11" destOrd="0" presId="urn:microsoft.com/office/officeart/2005/8/layout/default"/>
    <dgm:cxn modelId="{E8BC8E97-4BBF-4C8E-9EF5-000F4F9B4F4D}" type="presParOf" srcId="{461E8BCE-C45F-4690-BA92-427DF7B0D8DF}" destId="{E441BF1B-0C6A-41E4-988D-44733D511E90}"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4F006EF-C6CC-4C93-96DC-151CD0BB10B1}"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DE3CB067-4CC7-4284-A48E-EF9FAC6D0CB1}">
      <dgm:prSet custT="1"/>
      <dgm:spPr/>
      <dgm:t>
        <a:bodyPr/>
        <a:lstStyle/>
        <a:p>
          <a:r>
            <a:rPr lang="es-CL" sz="1100" dirty="0"/>
            <a:t>En las salas de clases está demarcado con huincha de seguridad el espacio de ubicación de los alumnos (as) con 1mt de distancia entre las mesas</a:t>
          </a:r>
          <a:r>
            <a:rPr lang="es-CL" sz="1000" dirty="0"/>
            <a:t>.</a:t>
          </a:r>
          <a:endParaRPr lang="en-US" sz="1000" dirty="0"/>
        </a:p>
      </dgm:t>
    </dgm:pt>
    <dgm:pt modelId="{5BC25560-809E-4514-B340-17B13BD59C12}" type="parTrans" cxnId="{5BCF8024-8C85-4F0A-98D5-6E6C10B94FC2}">
      <dgm:prSet/>
      <dgm:spPr/>
      <dgm:t>
        <a:bodyPr/>
        <a:lstStyle/>
        <a:p>
          <a:endParaRPr lang="en-US"/>
        </a:p>
      </dgm:t>
    </dgm:pt>
    <dgm:pt modelId="{D9984F01-C451-45BB-9A48-506E3EF6A554}" type="sibTrans" cxnId="{5BCF8024-8C85-4F0A-98D5-6E6C10B94FC2}">
      <dgm:prSet/>
      <dgm:spPr/>
      <dgm:t>
        <a:bodyPr/>
        <a:lstStyle/>
        <a:p>
          <a:endParaRPr lang="en-US"/>
        </a:p>
      </dgm:t>
    </dgm:pt>
    <dgm:pt modelId="{A268A349-7AD0-46BE-9EAE-E4206AB0502B}">
      <dgm:prSet custT="1"/>
      <dgm:spPr/>
      <dgm:t>
        <a:bodyPr/>
        <a:lstStyle/>
        <a:p>
          <a:r>
            <a:rPr lang="es-CL" sz="1100" dirty="0"/>
            <a:t>El aforo de la sala es de 17 alumnos (as).</a:t>
          </a:r>
          <a:endParaRPr lang="en-US" sz="1100" dirty="0"/>
        </a:p>
      </dgm:t>
    </dgm:pt>
    <dgm:pt modelId="{40206DE8-05D7-41EC-9AA7-866409C10CFE}" type="parTrans" cxnId="{93EF2CCC-023E-4660-B96F-3A2EFE9DDBF9}">
      <dgm:prSet/>
      <dgm:spPr/>
      <dgm:t>
        <a:bodyPr/>
        <a:lstStyle/>
        <a:p>
          <a:endParaRPr lang="en-US"/>
        </a:p>
      </dgm:t>
    </dgm:pt>
    <dgm:pt modelId="{050745B5-3990-4D79-A8D6-7279A968058D}" type="sibTrans" cxnId="{93EF2CCC-023E-4660-B96F-3A2EFE9DDBF9}">
      <dgm:prSet/>
      <dgm:spPr/>
      <dgm:t>
        <a:bodyPr/>
        <a:lstStyle/>
        <a:p>
          <a:endParaRPr lang="en-US"/>
        </a:p>
      </dgm:t>
    </dgm:pt>
    <dgm:pt modelId="{DD9961E4-FA3A-49A7-B970-511431F5EB41}">
      <dgm:prSet custT="1"/>
      <dgm:spPr/>
      <dgm:t>
        <a:bodyPr/>
        <a:lstStyle/>
        <a:p>
          <a:r>
            <a:rPr lang="es-CL" sz="1100" dirty="0"/>
            <a:t>Los estudiantes ingresan a la sala por turnos.</a:t>
          </a:r>
          <a:endParaRPr lang="en-US" sz="1100" dirty="0"/>
        </a:p>
      </dgm:t>
    </dgm:pt>
    <dgm:pt modelId="{4423DB66-CE9C-40C2-90B3-F3A63982B33B}" type="parTrans" cxnId="{00D12588-358C-433B-907F-14904491F2E6}">
      <dgm:prSet/>
      <dgm:spPr/>
      <dgm:t>
        <a:bodyPr/>
        <a:lstStyle/>
        <a:p>
          <a:endParaRPr lang="en-US"/>
        </a:p>
      </dgm:t>
    </dgm:pt>
    <dgm:pt modelId="{8D06C6C6-EB9D-473F-96B1-EB2B83E4D0F7}" type="sibTrans" cxnId="{00D12588-358C-433B-907F-14904491F2E6}">
      <dgm:prSet/>
      <dgm:spPr/>
      <dgm:t>
        <a:bodyPr/>
        <a:lstStyle/>
        <a:p>
          <a:endParaRPr lang="en-US"/>
        </a:p>
      </dgm:t>
    </dgm:pt>
    <dgm:pt modelId="{F54BAC2E-91B1-4FB1-B68F-95367CFA908C}">
      <dgm:prSet custT="1"/>
      <dgm:spPr/>
      <dgm:t>
        <a:bodyPr/>
        <a:lstStyle/>
        <a:p>
          <a:r>
            <a:rPr lang="es-CL" sz="1100" dirty="0"/>
            <a:t>La espera de entrada es en la zona demarcada. No ingresan todos a la vez, el profesor (a) supervisa que no exista aglomeración en el ingreso.</a:t>
          </a:r>
          <a:endParaRPr lang="en-US" sz="1100" dirty="0"/>
        </a:p>
      </dgm:t>
    </dgm:pt>
    <dgm:pt modelId="{E8D3F6D7-88BE-4DDF-B759-95E508A90A89}" type="parTrans" cxnId="{F5BDC4D4-99EA-4DA4-8720-AA797AD30554}">
      <dgm:prSet/>
      <dgm:spPr/>
      <dgm:t>
        <a:bodyPr/>
        <a:lstStyle/>
        <a:p>
          <a:endParaRPr lang="en-US"/>
        </a:p>
      </dgm:t>
    </dgm:pt>
    <dgm:pt modelId="{3E304C98-20EC-43E6-A14A-4DF74EB9D0EB}" type="sibTrans" cxnId="{F5BDC4D4-99EA-4DA4-8720-AA797AD30554}">
      <dgm:prSet/>
      <dgm:spPr/>
      <dgm:t>
        <a:bodyPr/>
        <a:lstStyle/>
        <a:p>
          <a:endParaRPr lang="en-US"/>
        </a:p>
      </dgm:t>
    </dgm:pt>
    <dgm:pt modelId="{BCF03388-396B-4CF5-A712-CB1FB69EA202}">
      <dgm:prSet/>
      <dgm:spPr/>
      <dgm:t>
        <a:bodyPr/>
        <a:lstStyle/>
        <a:p>
          <a:r>
            <a:rPr lang="es-CL" dirty="0"/>
            <a:t>Al término de cada clase se da la salida de uno en uno para recreo, almuerzo o término de la jornada.</a:t>
          </a:r>
          <a:endParaRPr lang="en-US" dirty="0"/>
        </a:p>
      </dgm:t>
    </dgm:pt>
    <dgm:pt modelId="{D076A3C8-09C5-4188-9EDB-F177A4E827BE}" type="parTrans" cxnId="{5D8845B9-4B6C-4EA2-A2E6-C3A7247A2065}">
      <dgm:prSet/>
      <dgm:spPr/>
      <dgm:t>
        <a:bodyPr/>
        <a:lstStyle/>
        <a:p>
          <a:endParaRPr lang="en-US"/>
        </a:p>
      </dgm:t>
    </dgm:pt>
    <dgm:pt modelId="{E6F558DB-2466-4649-8474-D144C33D443B}" type="sibTrans" cxnId="{5D8845B9-4B6C-4EA2-A2E6-C3A7247A2065}">
      <dgm:prSet/>
      <dgm:spPr/>
      <dgm:t>
        <a:bodyPr/>
        <a:lstStyle/>
        <a:p>
          <a:endParaRPr lang="en-US"/>
        </a:p>
      </dgm:t>
    </dgm:pt>
    <dgm:pt modelId="{6C5D3D56-4FC2-41A5-B89C-35E16FF1D915}">
      <dgm:prSet/>
      <dgm:spPr/>
      <dgm:t>
        <a:bodyPr/>
        <a:lstStyle/>
        <a:p>
          <a:r>
            <a:rPr lang="es-CL" dirty="0"/>
            <a:t>Al inicio de cada clase, el profesor (a) explica las medidas de seguridad en la sala.</a:t>
          </a:r>
          <a:endParaRPr lang="en-US" dirty="0"/>
        </a:p>
      </dgm:t>
    </dgm:pt>
    <dgm:pt modelId="{25831DA3-E8D8-4400-B57D-FC0FAA43C983}" type="parTrans" cxnId="{2280BDD9-1230-4712-98D2-40F8A433C6A5}">
      <dgm:prSet/>
      <dgm:spPr/>
      <dgm:t>
        <a:bodyPr/>
        <a:lstStyle/>
        <a:p>
          <a:endParaRPr lang="en-US"/>
        </a:p>
      </dgm:t>
    </dgm:pt>
    <dgm:pt modelId="{61F7B71B-E879-4333-A66B-15412E598CB1}" type="sibTrans" cxnId="{2280BDD9-1230-4712-98D2-40F8A433C6A5}">
      <dgm:prSet/>
      <dgm:spPr/>
      <dgm:t>
        <a:bodyPr/>
        <a:lstStyle/>
        <a:p>
          <a:endParaRPr lang="en-US"/>
        </a:p>
      </dgm:t>
    </dgm:pt>
    <dgm:pt modelId="{710C0F0D-5142-48ED-9EAF-2A512D4B738A}">
      <dgm:prSet/>
      <dgm:spPr/>
      <dgm:t>
        <a:bodyPr/>
        <a:lstStyle/>
        <a:p>
          <a:r>
            <a:rPr lang="es-CL" dirty="0"/>
            <a:t>La sala de clases debe mantenerse ventilada con  ventanas y puertas abiertas durante toda la jornada. </a:t>
          </a:r>
          <a:endParaRPr lang="en-US" dirty="0"/>
        </a:p>
      </dgm:t>
    </dgm:pt>
    <dgm:pt modelId="{836304F2-AA3D-4D57-BE6C-BED0E6C19755}" type="parTrans" cxnId="{BC03A8DA-5E6C-4FBC-B9FD-048EC79ACE1A}">
      <dgm:prSet/>
      <dgm:spPr/>
      <dgm:t>
        <a:bodyPr/>
        <a:lstStyle/>
        <a:p>
          <a:endParaRPr lang="en-US"/>
        </a:p>
      </dgm:t>
    </dgm:pt>
    <dgm:pt modelId="{6AF876E5-5E13-4E35-B2D4-579F6EB779FD}" type="sibTrans" cxnId="{BC03A8DA-5E6C-4FBC-B9FD-048EC79ACE1A}">
      <dgm:prSet/>
      <dgm:spPr/>
      <dgm:t>
        <a:bodyPr/>
        <a:lstStyle/>
        <a:p>
          <a:endParaRPr lang="en-US"/>
        </a:p>
      </dgm:t>
    </dgm:pt>
    <dgm:pt modelId="{BE1B4F6C-BB50-44A9-93EC-03CCB52B5DA8}">
      <dgm:prSet/>
      <dgm:spPr/>
      <dgm:t>
        <a:bodyPr/>
        <a:lstStyle/>
        <a:p>
          <a:r>
            <a:rPr lang="es-CL" dirty="0"/>
            <a:t>En época de invierno ventanas y puertas deben dejarse abiertas en los recreos.</a:t>
          </a:r>
          <a:endParaRPr lang="en-US" dirty="0"/>
        </a:p>
      </dgm:t>
    </dgm:pt>
    <dgm:pt modelId="{6B4C27C5-125A-49AE-B2FA-1491D507B490}" type="parTrans" cxnId="{3E61FB62-3DD8-47FD-A150-3C219811AAE9}">
      <dgm:prSet/>
      <dgm:spPr/>
      <dgm:t>
        <a:bodyPr/>
        <a:lstStyle/>
        <a:p>
          <a:endParaRPr lang="en-US"/>
        </a:p>
      </dgm:t>
    </dgm:pt>
    <dgm:pt modelId="{AFF03237-8D0F-49A0-89DD-9E9AC1971FFB}" type="sibTrans" cxnId="{3E61FB62-3DD8-47FD-A150-3C219811AAE9}">
      <dgm:prSet/>
      <dgm:spPr/>
      <dgm:t>
        <a:bodyPr/>
        <a:lstStyle/>
        <a:p>
          <a:endParaRPr lang="en-US"/>
        </a:p>
      </dgm:t>
    </dgm:pt>
    <dgm:pt modelId="{01918FBB-5EF8-40DC-A518-E41E3E098C54}">
      <dgm:prSet/>
      <dgm:spPr/>
      <dgm:t>
        <a:bodyPr/>
        <a:lstStyle/>
        <a:p>
          <a:r>
            <a:rPr lang="es-CL" dirty="0"/>
            <a:t>Todos los alumnos (as), profesores (as) y asistentes deben usar mascarilla durante la jornada de clases. </a:t>
          </a:r>
          <a:endParaRPr lang="en-US" dirty="0"/>
        </a:p>
      </dgm:t>
    </dgm:pt>
    <dgm:pt modelId="{257DFD1D-AF91-42B4-B0BD-CB2AA55ADE00}" type="parTrans" cxnId="{E44E2C2B-946B-4EB8-9AD3-3B892252C050}">
      <dgm:prSet/>
      <dgm:spPr/>
      <dgm:t>
        <a:bodyPr/>
        <a:lstStyle/>
        <a:p>
          <a:endParaRPr lang="en-US"/>
        </a:p>
      </dgm:t>
    </dgm:pt>
    <dgm:pt modelId="{CC445AA7-8D43-43B8-97E8-5AC73298A3A9}" type="sibTrans" cxnId="{E44E2C2B-946B-4EB8-9AD3-3B892252C050}">
      <dgm:prSet/>
      <dgm:spPr/>
      <dgm:t>
        <a:bodyPr/>
        <a:lstStyle/>
        <a:p>
          <a:endParaRPr lang="en-US"/>
        </a:p>
      </dgm:t>
    </dgm:pt>
    <dgm:pt modelId="{EABE10EF-CB50-4A19-83DC-324E9AECF419}">
      <dgm:prSet/>
      <dgm:spPr/>
      <dgm:t>
        <a:bodyPr/>
        <a:lstStyle/>
        <a:p>
          <a:r>
            <a:rPr lang="es-CL" dirty="0"/>
            <a:t>El escudo facial es optativo para los alumnos (as) y se usa sobre la mascarilla.</a:t>
          </a:r>
          <a:endParaRPr lang="en-US" dirty="0"/>
        </a:p>
      </dgm:t>
    </dgm:pt>
    <dgm:pt modelId="{CF4CEC2B-1A1A-41BC-856A-9293A81CDCCF}" type="parTrans" cxnId="{3341036A-CE5B-4CA9-8505-EF6170EA7026}">
      <dgm:prSet/>
      <dgm:spPr/>
      <dgm:t>
        <a:bodyPr/>
        <a:lstStyle/>
        <a:p>
          <a:endParaRPr lang="en-US"/>
        </a:p>
      </dgm:t>
    </dgm:pt>
    <dgm:pt modelId="{35179A48-72AA-47BD-A595-E938973A5994}" type="sibTrans" cxnId="{3341036A-CE5B-4CA9-8505-EF6170EA7026}">
      <dgm:prSet/>
      <dgm:spPr/>
      <dgm:t>
        <a:bodyPr/>
        <a:lstStyle/>
        <a:p>
          <a:endParaRPr lang="en-US"/>
        </a:p>
      </dgm:t>
    </dgm:pt>
    <dgm:pt modelId="{7CE4D964-AFA8-4F6C-B223-73316ADFFD6B}">
      <dgm:prSet/>
      <dgm:spPr/>
      <dgm:t>
        <a:bodyPr/>
        <a:lstStyle/>
        <a:p>
          <a:r>
            <a:rPr lang="es-CL" dirty="0"/>
            <a:t>Los profesores (as) y asistentes al acercarse a los alumnos (as) deben usar escudo facial sobre la mascarilla.</a:t>
          </a:r>
          <a:endParaRPr lang="en-US" dirty="0"/>
        </a:p>
      </dgm:t>
    </dgm:pt>
    <dgm:pt modelId="{39416C29-3144-41F4-9118-B00279061AF8}" type="parTrans" cxnId="{E9A8C2C8-E507-4984-A7D5-B55A66206E74}">
      <dgm:prSet/>
      <dgm:spPr/>
      <dgm:t>
        <a:bodyPr/>
        <a:lstStyle/>
        <a:p>
          <a:endParaRPr lang="en-US"/>
        </a:p>
      </dgm:t>
    </dgm:pt>
    <dgm:pt modelId="{B1604D8A-35EE-4F6D-9475-2B763A4F9F39}" type="sibTrans" cxnId="{E9A8C2C8-E507-4984-A7D5-B55A66206E74}">
      <dgm:prSet/>
      <dgm:spPr/>
      <dgm:t>
        <a:bodyPr/>
        <a:lstStyle/>
        <a:p>
          <a:endParaRPr lang="en-US"/>
        </a:p>
      </dgm:t>
    </dgm:pt>
    <dgm:pt modelId="{B6DBCC77-70A0-424E-BE94-26A13A89B04D}" type="pres">
      <dgm:prSet presAssocID="{04F006EF-C6CC-4C93-96DC-151CD0BB10B1}" presName="diagram" presStyleCnt="0">
        <dgm:presLayoutVars>
          <dgm:dir/>
          <dgm:resizeHandles val="exact"/>
        </dgm:presLayoutVars>
      </dgm:prSet>
      <dgm:spPr/>
    </dgm:pt>
    <dgm:pt modelId="{839ACC1D-2C77-4C9B-804A-9397392AECC3}" type="pres">
      <dgm:prSet presAssocID="{DE3CB067-4CC7-4284-A48E-EF9FAC6D0CB1}" presName="node" presStyleLbl="node1" presStyleIdx="0" presStyleCnt="11">
        <dgm:presLayoutVars>
          <dgm:bulletEnabled val="1"/>
        </dgm:presLayoutVars>
      </dgm:prSet>
      <dgm:spPr/>
    </dgm:pt>
    <dgm:pt modelId="{EAB4E28E-B7A2-4306-AE3A-0BE9E8506709}" type="pres">
      <dgm:prSet presAssocID="{D9984F01-C451-45BB-9A48-506E3EF6A554}" presName="sibTrans" presStyleCnt="0"/>
      <dgm:spPr/>
    </dgm:pt>
    <dgm:pt modelId="{D9E089DD-E2D5-4088-8310-2DDC5D00A316}" type="pres">
      <dgm:prSet presAssocID="{A268A349-7AD0-46BE-9EAE-E4206AB0502B}" presName="node" presStyleLbl="node1" presStyleIdx="1" presStyleCnt="11">
        <dgm:presLayoutVars>
          <dgm:bulletEnabled val="1"/>
        </dgm:presLayoutVars>
      </dgm:prSet>
      <dgm:spPr/>
    </dgm:pt>
    <dgm:pt modelId="{31AE0537-B146-49B0-952F-9FBB578D3345}" type="pres">
      <dgm:prSet presAssocID="{050745B5-3990-4D79-A8D6-7279A968058D}" presName="sibTrans" presStyleCnt="0"/>
      <dgm:spPr/>
    </dgm:pt>
    <dgm:pt modelId="{91EBB6BC-6E38-41D5-ABDC-7D8AC72FDA8A}" type="pres">
      <dgm:prSet presAssocID="{DD9961E4-FA3A-49A7-B970-511431F5EB41}" presName="node" presStyleLbl="node1" presStyleIdx="2" presStyleCnt="11">
        <dgm:presLayoutVars>
          <dgm:bulletEnabled val="1"/>
        </dgm:presLayoutVars>
      </dgm:prSet>
      <dgm:spPr/>
    </dgm:pt>
    <dgm:pt modelId="{9DF413A7-0684-4C62-BB1F-79EA49B1F7CD}" type="pres">
      <dgm:prSet presAssocID="{8D06C6C6-EB9D-473F-96B1-EB2B83E4D0F7}" presName="sibTrans" presStyleCnt="0"/>
      <dgm:spPr/>
    </dgm:pt>
    <dgm:pt modelId="{02DC4AF2-E769-4355-9E15-C7103A561593}" type="pres">
      <dgm:prSet presAssocID="{F54BAC2E-91B1-4FB1-B68F-95367CFA908C}" presName="node" presStyleLbl="node1" presStyleIdx="3" presStyleCnt="11">
        <dgm:presLayoutVars>
          <dgm:bulletEnabled val="1"/>
        </dgm:presLayoutVars>
      </dgm:prSet>
      <dgm:spPr/>
    </dgm:pt>
    <dgm:pt modelId="{27179EB3-9725-438B-BA15-985C6540AAF7}" type="pres">
      <dgm:prSet presAssocID="{3E304C98-20EC-43E6-A14A-4DF74EB9D0EB}" presName="sibTrans" presStyleCnt="0"/>
      <dgm:spPr/>
    </dgm:pt>
    <dgm:pt modelId="{A174DA72-1791-4FC1-90CC-9A2EAA46D7D7}" type="pres">
      <dgm:prSet presAssocID="{BCF03388-396B-4CF5-A712-CB1FB69EA202}" presName="node" presStyleLbl="node1" presStyleIdx="4" presStyleCnt="11">
        <dgm:presLayoutVars>
          <dgm:bulletEnabled val="1"/>
        </dgm:presLayoutVars>
      </dgm:prSet>
      <dgm:spPr/>
    </dgm:pt>
    <dgm:pt modelId="{93D9FA6B-4462-4580-AB33-161B40CE81B5}" type="pres">
      <dgm:prSet presAssocID="{E6F558DB-2466-4649-8474-D144C33D443B}" presName="sibTrans" presStyleCnt="0"/>
      <dgm:spPr/>
    </dgm:pt>
    <dgm:pt modelId="{7E02D044-9EBB-4EF8-9BAD-6B75B039C227}" type="pres">
      <dgm:prSet presAssocID="{6C5D3D56-4FC2-41A5-B89C-35E16FF1D915}" presName="node" presStyleLbl="node1" presStyleIdx="5" presStyleCnt="11">
        <dgm:presLayoutVars>
          <dgm:bulletEnabled val="1"/>
        </dgm:presLayoutVars>
      </dgm:prSet>
      <dgm:spPr/>
    </dgm:pt>
    <dgm:pt modelId="{1B8F9C19-33D2-4C5F-8DE6-08E954EE0343}" type="pres">
      <dgm:prSet presAssocID="{61F7B71B-E879-4333-A66B-15412E598CB1}" presName="sibTrans" presStyleCnt="0"/>
      <dgm:spPr/>
    </dgm:pt>
    <dgm:pt modelId="{412EA901-B361-4385-A40D-EECB54EE313F}" type="pres">
      <dgm:prSet presAssocID="{710C0F0D-5142-48ED-9EAF-2A512D4B738A}" presName="node" presStyleLbl="node1" presStyleIdx="6" presStyleCnt="11">
        <dgm:presLayoutVars>
          <dgm:bulletEnabled val="1"/>
        </dgm:presLayoutVars>
      </dgm:prSet>
      <dgm:spPr/>
    </dgm:pt>
    <dgm:pt modelId="{19A88ACC-6F6D-4A17-97E3-6EF6FE8BAA95}" type="pres">
      <dgm:prSet presAssocID="{6AF876E5-5E13-4E35-B2D4-579F6EB779FD}" presName="sibTrans" presStyleCnt="0"/>
      <dgm:spPr/>
    </dgm:pt>
    <dgm:pt modelId="{AA761AE3-10FD-4206-8207-06AF051D1A04}" type="pres">
      <dgm:prSet presAssocID="{BE1B4F6C-BB50-44A9-93EC-03CCB52B5DA8}" presName="node" presStyleLbl="node1" presStyleIdx="7" presStyleCnt="11">
        <dgm:presLayoutVars>
          <dgm:bulletEnabled val="1"/>
        </dgm:presLayoutVars>
      </dgm:prSet>
      <dgm:spPr/>
    </dgm:pt>
    <dgm:pt modelId="{1064CFE9-BB18-49D9-A5E6-A09719A4707F}" type="pres">
      <dgm:prSet presAssocID="{AFF03237-8D0F-49A0-89DD-9E9AC1971FFB}" presName="sibTrans" presStyleCnt="0"/>
      <dgm:spPr/>
    </dgm:pt>
    <dgm:pt modelId="{5F438BB7-FFDA-472C-999F-26333B298FF9}" type="pres">
      <dgm:prSet presAssocID="{01918FBB-5EF8-40DC-A518-E41E3E098C54}" presName="node" presStyleLbl="node1" presStyleIdx="8" presStyleCnt="11">
        <dgm:presLayoutVars>
          <dgm:bulletEnabled val="1"/>
        </dgm:presLayoutVars>
      </dgm:prSet>
      <dgm:spPr/>
    </dgm:pt>
    <dgm:pt modelId="{067E815F-DB20-4049-8009-CBC2EA985A58}" type="pres">
      <dgm:prSet presAssocID="{CC445AA7-8D43-43B8-97E8-5AC73298A3A9}" presName="sibTrans" presStyleCnt="0"/>
      <dgm:spPr/>
    </dgm:pt>
    <dgm:pt modelId="{245F2051-AE32-4611-AFD9-08D8DEAEA432}" type="pres">
      <dgm:prSet presAssocID="{EABE10EF-CB50-4A19-83DC-324E9AECF419}" presName="node" presStyleLbl="node1" presStyleIdx="9" presStyleCnt="11">
        <dgm:presLayoutVars>
          <dgm:bulletEnabled val="1"/>
        </dgm:presLayoutVars>
      </dgm:prSet>
      <dgm:spPr/>
    </dgm:pt>
    <dgm:pt modelId="{9089C867-98E8-4BDF-BB48-9225423D46BC}" type="pres">
      <dgm:prSet presAssocID="{35179A48-72AA-47BD-A595-E938973A5994}" presName="sibTrans" presStyleCnt="0"/>
      <dgm:spPr/>
    </dgm:pt>
    <dgm:pt modelId="{A33D7B2D-E5CD-4BA5-BCE0-A4324358C908}" type="pres">
      <dgm:prSet presAssocID="{7CE4D964-AFA8-4F6C-B223-73316ADFFD6B}" presName="node" presStyleLbl="node1" presStyleIdx="10" presStyleCnt="11">
        <dgm:presLayoutVars>
          <dgm:bulletEnabled val="1"/>
        </dgm:presLayoutVars>
      </dgm:prSet>
      <dgm:spPr/>
    </dgm:pt>
  </dgm:ptLst>
  <dgm:cxnLst>
    <dgm:cxn modelId="{5BCF8024-8C85-4F0A-98D5-6E6C10B94FC2}" srcId="{04F006EF-C6CC-4C93-96DC-151CD0BB10B1}" destId="{DE3CB067-4CC7-4284-A48E-EF9FAC6D0CB1}" srcOrd="0" destOrd="0" parTransId="{5BC25560-809E-4514-B340-17B13BD59C12}" sibTransId="{D9984F01-C451-45BB-9A48-506E3EF6A554}"/>
    <dgm:cxn modelId="{E44E2C2B-946B-4EB8-9AD3-3B892252C050}" srcId="{04F006EF-C6CC-4C93-96DC-151CD0BB10B1}" destId="{01918FBB-5EF8-40DC-A518-E41E3E098C54}" srcOrd="8" destOrd="0" parTransId="{257DFD1D-AF91-42B4-B0BD-CB2AA55ADE00}" sibTransId="{CC445AA7-8D43-43B8-97E8-5AC73298A3A9}"/>
    <dgm:cxn modelId="{976A825E-9C92-4517-8A89-1DAFFC2B228E}" type="presOf" srcId="{710C0F0D-5142-48ED-9EAF-2A512D4B738A}" destId="{412EA901-B361-4385-A40D-EECB54EE313F}" srcOrd="0" destOrd="0" presId="urn:microsoft.com/office/officeart/2005/8/layout/default"/>
    <dgm:cxn modelId="{3E61FB62-3DD8-47FD-A150-3C219811AAE9}" srcId="{04F006EF-C6CC-4C93-96DC-151CD0BB10B1}" destId="{BE1B4F6C-BB50-44A9-93EC-03CCB52B5DA8}" srcOrd="7" destOrd="0" parTransId="{6B4C27C5-125A-49AE-B2FA-1491D507B490}" sibTransId="{AFF03237-8D0F-49A0-89DD-9E9AC1971FFB}"/>
    <dgm:cxn modelId="{E5B3EA65-33D9-4348-A4FF-35487E8CD726}" type="presOf" srcId="{DD9961E4-FA3A-49A7-B970-511431F5EB41}" destId="{91EBB6BC-6E38-41D5-ABDC-7D8AC72FDA8A}" srcOrd="0" destOrd="0" presId="urn:microsoft.com/office/officeart/2005/8/layout/default"/>
    <dgm:cxn modelId="{2A0DB946-016E-4AF3-A241-54B623A21EFB}" type="presOf" srcId="{DE3CB067-4CC7-4284-A48E-EF9FAC6D0CB1}" destId="{839ACC1D-2C77-4C9B-804A-9397392AECC3}" srcOrd="0" destOrd="0" presId="urn:microsoft.com/office/officeart/2005/8/layout/default"/>
    <dgm:cxn modelId="{3341036A-CE5B-4CA9-8505-EF6170EA7026}" srcId="{04F006EF-C6CC-4C93-96DC-151CD0BB10B1}" destId="{EABE10EF-CB50-4A19-83DC-324E9AECF419}" srcOrd="9" destOrd="0" parTransId="{CF4CEC2B-1A1A-41BC-856A-9293A81CDCCF}" sibTransId="{35179A48-72AA-47BD-A595-E938973A5994}"/>
    <dgm:cxn modelId="{B3CF4152-115F-48F5-87C2-E785818DF7B3}" type="presOf" srcId="{A268A349-7AD0-46BE-9EAE-E4206AB0502B}" destId="{D9E089DD-E2D5-4088-8310-2DDC5D00A316}" srcOrd="0" destOrd="0" presId="urn:microsoft.com/office/officeart/2005/8/layout/default"/>
    <dgm:cxn modelId="{00D12588-358C-433B-907F-14904491F2E6}" srcId="{04F006EF-C6CC-4C93-96DC-151CD0BB10B1}" destId="{DD9961E4-FA3A-49A7-B970-511431F5EB41}" srcOrd="2" destOrd="0" parTransId="{4423DB66-CE9C-40C2-90B3-F3A63982B33B}" sibTransId="{8D06C6C6-EB9D-473F-96B1-EB2B83E4D0F7}"/>
    <dgm:cxn modelId="{6F36C688-1710-4B68-83ED-6D414EA367B8}" type="presOf" srcId="{BE1B4F6C-BB50-44A9-93EC-03CCB52B5DA8}" destId="{AA761AE3-10FD-4206-8207-06AF051D1A04}" srcOrd="0" destOrd="0" presId="urn:microsoft.com/office/officeart/2005/8/layout/default"/>
    <dgm:cxn modelId="{D366C39E-AC98-4C07-B477-0236030077FE}" type="presOf" srcId="{01918FBB-5EF8-40DC-A518-E41E3E098C54}" destId="{5F438BB7-FFDA-472C-999F-26333B298FF9}" srcOrd="0" destOrd="0" presId="urn:microsoft.com/office/officeart/2005/8/layout/default"/>
    <dgm:cxn modelId="{8B06C1A3-1A9B-443A-8A00-2700F21E21D6}" type="presOf" srcId="{EABE10EF-CB50-4A19-83DC-324E9AECF419}" destId="{245F2051-AE32-4611-AFD9-08D8DEAEA432}" srcOrd="0" destOrd="0" presId="urn:microsoft.com/office/officeart/2005/8/layout/default"/>
    <dgm:cxn modelId="{BE5CE8A4-9FC0-4174-8D1D-07D718A80B15}" type="presOf" srcId="{BCF03388-396B-4CF5-A712-CB1FB69EA202}" destId="{A174DA72-1791-4FC1-90CC-9A2EAA46D7D7}" srcOrd="0" destOrd="0" presId="urn:microsoft.com/office/officeart/2005/8/layout/default"/>
    <dgm:cxn modelId="{5D8845B9-4B6C-4EA2-A2E6-C3A7247A2065}" srcId="{04F006EF-C6CC-4C93-96DC-151CD0BB10B1}" destId="{BCF03388-396B-4CF5-A712-CB1FB69EA202}" srcOrd="4" destOrd="0" parTransId="{D076A3C8-09C5-4188-9EDB-F177A4E827BE}" sibTransId="{E6F558DB-2466-4649-8474-D144C33D443B}"/>
    <dgm:cxn modelId="{E9A8C2C8-E507-4984-A7D5-B55A66206E74}" srcId="{04F006EF-C6CC-4C93-96DC-151CD0BB10B1}" destId="{7CE4D964-AFA8-4F6C-B223-73316ADFFD6B}" srcOrd="10" destOrd="0" parTransId="{39416C29-3144-41F4-9118-B00279061AF8}" sibTransId="{B1604D8A-35EE-4F6D-9475-2B763A4F9F39}"/>
    <dgm:cxn modelId="{F09D54CB-8648-4261-AD2A-0BC3EFE7FD67}" type="presOf" srcId="{04F006EF-C6CC-4C93-96DC-151CD0BB10B1}" destId="{B6DBCC77-70A0-424E-BE94-26A13A89B04D}" srcOrd="0" destOrd="0" presId="urn:microsoft.com/office/officeart/2005/8/layout/default"/>
    <dgm:cxn modelId="{93EF2CCC-023E-4660-B96F-3A2EFE9DDBF9}" srcId="{04F006EF-C6CC-4C93-96DC-151CD0BB10B1}" destId="{A268A349-7AD0-46BE-9EAE-E4206AB0502B}" srcOrd="1" destOrd="0" parTransId="{40206DE8-05D7-41EC-9AA7-866409C10CFE}" sibTransId="{050745B5-3990-4D79-A8D6-7279A968058D}"/>
    <dgm:cxn modelId="{58D31ECF-A5F9-4D5B-96C9-A03A8EB47415}" type="presOf" srcId="{F54BAC2E-91B1-4FB1-B68F-95367CFA908C}" destId="{02DC4AF2-E769-4355-9E15-C7103A561593}" srcOrd="0" destOrd="0" presId="urn:microsoft.com/office/officeart/2005/8/layout/default"/>
    <dgm:cxn modelId="{F5BDC4D4-99EA-4DA4-8720-AA797AD30554}" srcId="{04F006EF-C6CC-4C93-96DC-151CD0BB10B1}" destId="{F54BAC2E-91B1-4FB1-B68F-95367CFA908C}" srcOrd="3" destOrd="0" parTransId="{E8D3F6D7-88BE-4DDF-B759-95E508A90A89}" sibTransId="{3E304C98-20EC-43E6-A14A-4DF74EB9D0EB}"/>
    <dgm:cxn modelId="{2280BDD9-1230-4712-98D2-40F8A433C6A5}" srcId="{04F006EF-C6CC-4C93-96DC-151CD0BB10B1}" destId="{6C5D3D56-4FC2-41A5-B89C-35E16FF1D915}" srcOrd="5" destOrd="0" parTransId="{25831DA3-E8D8-4400-B57D-FC0FAA43C983}" sibTransId="{61F7B71B-E879-4333-A66B-15412E598CB1}"/>
    <dgm:cxn modelId="{BC03A8DA-5E6C-4FBC-B9FD-048EC79ACE1A}" srcId="{04F006EF-C6CC-4C93-96DC-151CD0BB10B1}" destId="{710C0F0D-5142-48ED-9EAF-2A512D4B738A}" srcOrd="6" destOrd="0" parTransId="{836304F2-AA3D-4D57-BE6C-BED0E6C19755}" sibTransId="{6AF876E5-5E13-4E35-B2D4-579F6EB779FD}"/>
    <dgm:cxn modelId="{9E7175E5-F476-4B34-8CE3-2752309D5CEB}" type="presOf" srcId="{7CE4D964-AFA8-4F6C-B223-73316ADFFD6B}" destId="{A33D7B2D-E5CD-4BA5-BCE0-A4324358C908}" srcOrd="0" destOrd="0" presId="urn:microsoft.com/office/officeart/2005/8/layout/default"/>
    <dgm:cxn modelId="{9ADBC3EA-E140-4C37-ACC9-028FD9868BBD}" type="presOf" srcId="{6C5D3D56-4FC2-41A5-B89C-35E16FF1D915}" destId="{7E02D044-9EBB-4EF8-9BAD-6B75B039C227}" srcOrd="0" destOrd="0" presId="urn:microsoft.com/office/officeart/2005/8/layout/default"/>
    <dgm:cxn modelId="{C125D9D3-72F2-48EB-9248-239886E63C5E}" type="presParOf" srcId="{B6DBCC77-70A0-424E-BE94-26A13A89B04D}" destId="{839ACC1D-2C77-4C9B-804A-9397392AECC3}" srcOrd="0" destOrd="0" presId="urn:microsoft.com/office/officeart/2005/8/layout/default"/>
    <dgm:cxn modelId="{24C043EF-BEA5-493D-8E37-84148255B45D}" type="presParOf" srcId="{B6DBCC77-70A0-424E-BE94-26A13A89B04D}" destId="{EAB4E28E-B7A2-4306-AE3A-0BE9E8506709}" srcOrd="1" destOrd="0" presId="urn:microsoft.com/office/officeart/2005/8/layout/default"/>
    <dgm:cxn modelId="{4FFD5FD2-CE7F-4D6B-BC59-48AB60E66516}" type="presParOf" srcId="{B6DBCC77-70A0-424E-BE94-26A13A89B04D}" destId="{D9E089DD-E2D5-4088-8310-2DDC5D00A316}" srcOrd="2" destOrd="0" presId="urn:microsoft.com/office/officeart/2005/8/layout/default"/>
    <dgm:cxn modelId="{4C35EF92-C6D2-4E49-A9D1-5E40514086E9}" type="presParOf" srcId="{B6DBCC77-70A0-424E-BE94-26A13A89B04D}" destId="{31AE0537-B146-49B0-952F-9FBB578D3345}" srcOrd="3" destOrd="0" presId="urn:microsoft.com/office/officeart/2005/8/layout/default"/>
    <dgm:cxn modelId="{45F1DD5C-1FC7-4013-ABC4-B296E63874CC}" type="presParOf" srcId="{B6DBCC77-70A0-424E-BE94-26A13A89B04D}" destId="{91EBB6BC-6E38-41D5-ABDC-7D8AC72FDA8A}" srcOrd="4" destOrd="0" presId="urn:microsoft.com/office/officeart/2005/8/layout/default"/>
    <dgm:cxn modelId="{0D3D930D-FFCE-49B0-87C2-6AFCF1BC6EF0}" type="presParOf" srcId="{B6DBCC77-70A0-424E-BE94-26A13A89B04D}" destId="{9DF413A7-0684-4C62-BB1F-79EA49B1F7CD}" srcOrd="5" destOrd="0" presId="urn:microsoft.com/office/officeart/2005/8/layout/default"/>
    <dgm:cxn modelId="{F4C41E66-1C1B-4EAF-8DBE-A0069E05771F}" type="presParOf" srcId="{B6DBCC77-70A0-424E-BE94-26A13A89B04D}" destId="{02DC4AF2-E769-4355-9E15-C7103A561593}" srcOrd="6" destOrd="0" presId="urn:microsoft.com/office/officeart/2005/8/layout/default"/>
    <dgm:cxn modelId="{A155271E-1233-4D72-B62D-1130849ECCE2}" type="presParOf" srcId="{B6DBCC77-70A0-424E-BE94-26A13A89B04D}" destId="{27179EB3-9725-438B-BA15-985C6540AAF7}" srcOrd="7" destOrd="0" presId="urn:microsoft.com/office/officeart/2005/8/layout/default"/>
    <dgm:cxn modelId="{6CDD2619-5680-4572-AC60-89737561B9FB}" type="presParOf" srcId="{B6DBCC77-70A0-424E-BE94-26A13A89B04D}" destId="{A174DA72-1791-4FC1-90CC-9A2EAA46D7D7}" srcOrd="8" destOrd="0" presId="urn:microsoft.com/office/officeart/2005/8/layout/default"/>
    <dgm:cxn modelId="{BFA26153-20D6-43B4-AEB5-3DC7CEB9B872}" type="presParOf" srcId="{B6DBCC77-70A0-424E-BE94-26A13A89B04D}" destId="{93D9FA6B-4462-4580-AB33-161B40CE81B5}" srcOrd="9" destOrd="0" presId="urn:microsoft.com/office/officeart/2005/8/layout/default"/>
    <dgm:cxn modelId="{C805198A-01BA-4479-90EE-5EEC8D487D60}" type="presParOf" srcId="{B6DBCC77-70A0-424E-BE94-26A13A89B04D}" destId="{7E02D044-9EBB-4EF8-9BAD-6B75B039C227}" srcOrd="10" destOrd="0" presId="urn:microsoft.com/office/officeart/2005/8/layout/default"/>
    <dgm:cxn modelId="{CD4AA6CA-2E72-45F1-81CA-E1B0E196C0DE}" type="presParOf" srcId="{B6DBCC77-70A0-424E-BE94-26A13A89B04D}" destId="{1B8F9C19-33D2-4C5F-8DE6-08E954EE0343}" srcOrd="11" destOrd="0" presId="urn:microsoft.com/office/officeart/2005/8/layout/default"/>
    <dgm:cxn modelId="{CDA1B1E2-8614-4424-9262-B9C63DBBA439}" type="presParOf" srcId="{B6DBCC77-70A0-424E-BE94-26A13A89B04D}" destId="{412EA901-B361-4385-A40D-EECB54EE313F}" srcOrd="12" destOrd="0" presId="urn:microsoft.com/office/officeart/2005/8/layout/default"/>
    <dgm:cxn modelId="{EB4DC9C0-D71B-40AA-8834-0EF723C621A6}" type="presParOf" srcId="{B6DBCC77-70A0-424E-BE94-26A13A89B04D}" destId="{19A88ACC-6F6D-4A17-97E3-6EF6FE8BAA95}" srcOrd="13" destOrd="0" presId="urn:microsoft.com/office/officeart/2005/8/layout/default"/>
    <dgm:cxn modelId="{7BB33955-9B33-4448-96AC-91AC59492ADE}" type="presParOf" srcId="{B6DBCC77-70A0-424E-BE94-26A13A89B04D}" destId="{AA761AE3-10FD-4206-8207-06AF051D1A04}" srcOrd="14" destOrd="0" presId="urn:microsoft.com/office/officeart/2005/8/layout/default"/>
    <dgm:cxn modelId="{16C5DFEA-5E26-46D3-8D8E-4AE2B70A5D49}" type="presParOf" srcId="{B6DBCC77-70A0-424E-BE94-26A13A89B04D}" destId="{1064CFE9-BB18-49D9-A5E6-A09719A4707F}" srcOrd="15" destOrd="0" presId="urn:microsoft.com/office/officeart/2005/8/layout/default"/>
    <dgm:cxn modelId="{2C130353-FC9F-4208-AD0D-4FD97A4AEF2C}" type="presParOf" srcId="{B6DBCC77-70A0-424E-BE94-26A13A89B04D}" destId="{5F438BB7-FFDA-472C-999F-26333B298FF9}" srcOrd="16" destOrd="0" presId="urn:microsoft.com/office/officeart/2005/8/layout/default"/>
    <dgm:cxn modelId="{C2CCA20F-45F9-4C81-8789-ECC7F09760EB}" type="presParOf" srcId="{B6DBCC77-70A0-424E-BE94-26A13A89B04D}" destId="{067E815F-DB20-4049-8009-CBC2EA985A58}" srcOrd="17" destOrd="0" presId="urn:microsoft.com/office/officeart/2005/8/layout/default"/>
    <dgm:cxn modelId="{C21B96EA-BD86-40E2-8DCA-30FF7B6F5333}" type="presParOf" srcId="{B6DBCC77-70A0-424E-BE94-26A13A89B04D}" destId="{245F2051-AE32-4611-AFD9-08D8DEAEA432}" srcOrd="18" destOrd="0" presId="urn:microsoft.com/office/officeart/2005/8/layout/default"/>
    <dgm:cxn modelId="{ABDB6BE9-F3F1-48AC-B1F9-E8ACDBC41720}" type="presParOf" srcId="{B6DBCC77-70A0-424E-BE94-26A13A89B04D}" destId="{9089C867-98E8-4BDF-BB48-9225423D46BC}" srcOrd="19" destOrd="0" presId="urn:microsoft.com/office/officeart/2005/8/layout/default"/>
    <dgm:cxn modelId="{FFBD71B7-D2D3-46C2-A7A5-45C87FEB00B6}" type="presParOf" srcId="{B6DBCC77-70A0-424E-BE94-26A13A89B04D}" destId="{A33D7B2D-E5CD-4BA5-BCE0-A4324358C908}"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7EF21A5-09B0-4D3E-96EF-214A6CB8B4C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3E33276-22EE-4807-AB82-43CBB916A6ED}">
      <dgm:prSet/>
      <dgm:spPr>
        <a:effectLst>
          <a:glow rad="63500">
            <a:schemeClr val="accent2">
              <a:satMod val="175000"/>
              <a:alpha val="40000"/>
            </a:schemeClr>
          </a:glow>
        </a:effectLst>
        <a:scene3d>
          <a:camera prst="orthographicFront"/>
          <a:lightRig rig="threePt" dir="t"/>
        </a:scene3d>
        <a:sp3d>
          <a:bevelT/>
        </a:sp3d>
      </dgm:spPr>
      <dgm:t>
        <a:bodyPr/>
        <a:lstStyle/>
        <a:p>
          <a:r>
            <a:rPr lang="es-CL" dirty="0"/>
            <a:t>En todo momento mantener el distanciamiento físico  en la sala de clases u otros espacios del establecimiento.</a:t>
          </a:r>
          <a:endParaRPr lang="en-US" dirty="0"/>
        </a:p>
      </dgm:t>
    </dgm:pt>
    <dgm:pt modelId="{D1C588E6-D067-402C-AA1A-7068665999BA}" type="parTrans" cxnId="{9F4E4D58-83FB-4E0B-B467-E5A3B35C4216}">
      <dgm:prSet/>
      <dgm:spPr/>
      <dgm:t>
        <a:bodyPr/>
        <a:lstStyle/>
        <a:p>
          <a:endParaRPr lang="en-US"/>
        </a:p>
      </dgm:t>
    </dgm:pt>
    <dgm:pt modelId="{62074284-8A76-48CB-B36C-1211F93986A7}" type="sibTrans" cxnId="{9F4E4D58-83FB-4E0B-B467-E5A3B35C4216}">
      <dgm:prSet/>
      <dgm:spPr/>
      <dgm:t>
        <a:bodyPr/>
        <a:lstStyle/>
        <a:p>
          <a:endParaRPr lang="en-US"/>
        </a:p>
      </dgm:t>
    </dgm:pt>
    <dgm:pt modelId="{D3F5A5A8-C1D4-452C-AD40-2E892C73CB6D}">
      <dgm:prSet/>
      <dgm:spPr/>
      <dgm:t>
        <a:bodyPr/>
        <a:lstStyle/>
        <a:p>
          <a:r>
            <a:rPr lang="es-CL" dirty="0"/>
            <a:t>Durante la pandemia los alumnos (as) no podrán compartir sus útiles escolares, cubiertos, vestimenta u otros elementos como juguetes o artículos deportivos con sus compañeros, siendo estos para uso exclusivo de cada estudiante. </a:t>
          </a:r>
          <a:endParaRPr lang="en-US" dirty="0"/>
        </a:p>
      </dgm:t>
    </dgm:pt>
    <dgm:pt modelId="{5F069D34-E559-4579-BF6F-FE97EC5B20BB}" type="parTrans" cxnId="{07818B45-37EA-47A5-89CA-E647E96C7DA2}">
      <dgm:prSet/>
      <dgm:spPr/>
      <dgm:t>
        <a:bodyPr/>
        <a:lstStyle/>
        <a:p>
          <a:endParaRPr lang="en-US"/>
        </a:p>
      </dgm:t>
    </dgm:pt>
    <dgm:pt modelId="{58166E61-5146-4181-A0C0-D743DDC38389}" type="sibTrans" cxnId="{07818B45-37EA-47A5-89CA-E647E96C7DA2}">
      <dgm:prSet/>
      <dgm:spPr/>
      <dgm:t>
        <a:bodyPr/>
        <a:lstStyle/>
        <a:p>
          <a:endParaRPr lang="en-US"/>
        </a:p>
      </dgm:t>
    </dgm:pt>
    <dgm:pt modelId="{5D9FE551-DA88-44F0-9AED-913EFCBB8597}">
      <dgm:prSet/>
      <dgm:spPr/>
      <dgm:t>
        <a:bodyPr/>
        <a:lstStyle/>
        <a:p>
          <a:r>
            <a:rPr lang="es-CL" dirty="0"/>
            <a:t>Tampoco podrán compartir alimentos o comer de un mismo plato, termo u otro utensilio en que traen alimentos.</a:t>
          </a:r>
          <a:endParaRPr lang="en-US" dirty="0"/>
        </a:p>
      </dgm:t>
    </dgm:pt>
    <dgm:pt modelId="{88185D4F-67F0-4E70-B196-7FDCD540C074}" type="parTrans" cxnId="{42FD8AAE-D9EE-4F71-AEC7-3E7CB21F5EEA}">
      <dgm:prSet/>
      <dgm:spPr/>
      <dgm:t>
        <a:bodyPr/>
        <a:lstStyle/>
        <a:p>
          <a:endParaRPr lang="en-US"/>
        </a:p>
      </dgm:t>
    </dgm:pt>
    <dgm:pt modelId="{D328B243-B1E7-41A2-A969-3E50289AEA43}" type="sibTrans" cxnId="{42FD8AAE-D9EE-4F71-AEC7-3E7CB21F5EEA}">
      <dgm:prSet/>
      <dgm:spPr/>
      <dgm:t>
        <a:bodyPr/>
        <a:lstStyle/>
        <a:p>
          <a:endParaRPr lang="en-US"/>
        </a:p>
      </dgm:t>
    </dgm:pt>
    <dgm:pt modelId="{5272F76A-6445-48B5-87B5-072526EBCEA0}">
      <dgm:prSet/>
      <dgm:spPr/>
      <dgm:t>
        <a:bodyPr/>
        <a:lstStyle/>
        <a:p>
          <a:r>
            <a:rPr lang="es-CL" dirty="0"/>
            <a:t>Al inicio y término de cada clase es obligatorio el lavado de manos con agua y jabón, para ello se dispone de dispensadores con jabón en los baños.</a:t>
          </a:r>
          <a:endParaRPr lang="en-US" dirty="0"/>
        </a:p>
      </dgm:t>
    </dgm:pt>
    <dgm:pt modelId="{F5A59BD2-B58D-41DC-8A5A-E0084D33410C}" type="parTrans" cxnId="{BC0C5E9F-B552-45DD-B723-91C019A69FD8}">
      <dgm:prSet/>
      <dgm:spPr/>
      <dgm:t>
        <a:bodyPr/>
        <a:lstStyle/>
        <a:p>
          <a:endParaRPr lang="en-US"/>
        </a:p>
      </dgm:t>
    </dgm:pt>
    <dgm:pt modelId="{46D50C93-E8EF-4FBF-8FBE-C10019A6CA2D}" type="sibTrans" cxnId="{BC0C5E9F-B552-45DD-B723-91C019A69FD8}">
      <dgm:prSet/>
      <dgm:spPr/>
      <dgm:t>
        <a:bodyPr/>
        <a:lstStyle/>
        <a:p>
          <a:endParaRPr lang="en-US"/>
        </a:p>
      </dgm:t>
    </dgm:pt>
    <dgm:pt modelId="{A3CD6397-C5D4-4D31-9DC6-361E24959A96}" type="pres">
      <dgm:prSet presAssocID="{37EF21A5-09B0-4D3E-96EF-214A6CB8B4CC}" presName="vert0" presStyleCnt="0">
        <dgm:presLayoutVars>
          <dgm:dir/>
          <dgm:animOne val="branch"/>
          <dgm:animLvl val="lvl"/>
        </dgm:presLayoutVars>
      </dgm:prSet>
      <dgm:spPr/>
    </dgm:pt>
    <dgm:pt modelId="{D9BC3C1C-6B23-4AD9-AC8D-DD49750D4C17}" type="pres">
      <dgm:prSet presAssocID="{53E33276-22EE-4807-AB82-43CBB916A6ED}" presName="thickLine" presStyleLbl="alignNode1" presStyleIdx="0" presStyleCnt="4"/>
      <dgm:spPr/>
    </dgm:pt>
    <dgm:pt modelId="{3C3044C7-E0E3-4A12-94B3-E812100647B7}" type="pres">
      <dgm:prSet presAssocID="{53E33276-22EE-4807-AB82-43CBB916A6ED}" presName="horz1" presStyleCnt="0"/>
      <dgm:spPr/>
    </dgm:pt>
    <dgm:pt modelId="{53B016F1-3787-4168-8580-6F34FC00726D}" type="pres">
      <dgm:prSet presAssocID="{53E33276-22EE-4807-AB82-43CBB916A6ED}" presName="tx1" presStyleLbl="revTx" presStyleIdx="0" presStyleCnt="4"/>
      <dgm:spPr/>
    </dgm:pt>
    <dgm:pt modelId="{CA5E9823-C5BE-453D-974E-177F8758AEA3}" type="pres">
      <dgm:prSet presAssocID="{53E33276-22EE-4807-AB82-43CBB916A6ED}" presName="vert1" presStyleCnt="0"/>
      <dgm:spPr/>
    </dgm:pt>
    <dgm:pt modelId="{586B4135-12B5-45E7-8C88-1966479F39A6}" type="pres">
      <dgm:prSet presAssocID="{D3F5A5A8-C1D4-452C-AD40-2E892C73CB6D}" presName="thickLine" presStyleLbl="alignNode1" presStyleIdx="1" presStyleCnt="4"/>
      <dgm:spPr/>
    </dgm:pt>
    <dgm:pt modelId="{3F7592D8-0D8D-45AA-B63C-F690CD12D43D}" type="pres">
      <dgm:prSet presAssocID="{D3F5A5A8-C1D4-452C-AD40-2E892C73CB6D}" presName="horz1" presStyleCnt="0"/>
      <dgm:spPr/>
    </dgm:pt>
    <dgm:pt modelId="{93E4DDAD-0CEF-491B-9B6A-9133DA8F0DE8}" type="pres">
      <dgm:prSet presAssocID="{D3F5A5A8-C1D4-452C-AD40-2E892C73CB6D}" presName="tx1" presStyleLbl="revTx" presStyleIdx="1" presStyleCnt="4"/>
      <dgm:spPr/>
    </dgm:pt>
    <dgm:pt modelId="{604BC228-00E1-4D92-AABD-E93684D8375F}" type="pres">
      <dgm:prSet presAssocID="{D3F5A5A8-C1D4-452C-AD40-2E892C73CB6D}" presName="vert1" presStyleCnt="0"/>
      <dgm:spPr/>
    </dgm:pt>
    <dgm:pt modelId="{8BA8294C-42FE-4E2B-AA2F-16BAA2D48737}" type="pres">
      <dgm:prSet presAssocID="{5D9FE551-DA88-44F0-9AED-913EFCBB8597}" presName="thickLine" presStyleLbl="alignNode1" presStyleIdx="2" presStyleCnt="4"/>
      <dgm:spPr/>
    </dgm:pt>
    <dgm:pt modelId="{C3CBC33D-46B2-4D2B-B78C-80A020ED4300}" type="pres">
      <dgm:prSet presAssocID="{5D9FE551-DA88-44F0-9AED-913EFCBB8597}" presName="horz1" presStyleCnt="0"/>
      <dgm:spPr/>
    </dgm:pt>
    <dgm:pt modelId="{318FDBD0-6845-49B0-8D59-3145B79EF4D6}" type="pres">
      <dgm:prSet presAssocID="{5D9FE551-DA88-44F0-9AED-913EFCBB8597}" presName="tx1" presStyleLbl="revTx" presStyleIdx="2" presStyleCnt="4"/>
      <dgm:spPr/>
    </dgm:pt>
    <dgm:pt modelId="{65A7033E-7223-4649-900B-C5D915D32A1E}" type="pres">
      <dgm:prSet presAssocID="{5D9FE551-DA88-44F0-9AED-913EFCBB8597}" presName="vert1" presStyleCnt="0"/>
      <dgm:spPr/>
    </dgm:pt>
    <dgm:pt modelId="{F156D699-284A-4B2C-BE02-2AF62C85A42C}" type="pres">
      <dgm:prSet presAssocID="{5272F76A-6445-48B5-87B5-072526EBCEA0}" presName="thickLine" presStyleLbl="alignNode1" presStyleIdx="3" presStyleCnt="4"/>
      <dgm:spPr/>
    </dgm:pt>
    <dgm:pt modelId="{C4B390EF-D417-4D83-AD53-8F9D5FE91EAC}" type="pres">
      <dgm:prSet presAssocID="{5272F76A-6445-48B5-87B5-072526EBCEA0}" presName="horz1" presStyleCnt="0"/>
      <dgm:spPr/>
    </dgm:pt>
    <dgm:pt modelId="{F8022CDC-61FA-447A-8224-B299CC9DE606}" type="pres">
      <dgm:prSet presAssocID="{5272F76A-6445-48B5-87B5-072526EBCEA0}" presName="tx1" presStyleLbl="revTx" presStyleIdx="3" presStyleCnt="4"/>
      <dgm:spPr/>
    </dgm:pt>
    <dgm:pt modelId="{4B636DE6-47C0-41B4-B63F-4492B3D09234}" type="pres">
      <dgm:prSet presAssocID="{5272F76A-6445-48B5-87B5-072526EBCEA0}" presName="vert1" presStyleCnt="0"/>
      <dgm:spPr/>
    </dgm:pt>
  </dgm:ptLst>
  <dgm:cxnLst>
    <dgm:cxn modelId="{07818B45-37EA-47A5-89CA-E647E96C7DA2}" srcId="{37EF21A5-09B0-4D3E-96EF-214A6CB8B4CC}" destId="{D3F5A5A8-C1D4-452C-AD40-2E892C73CB6D}" srcOrd="1" destOrd="0" parTransId="{5F069D34-E559-4579-BF6F-FE97EC5B20BB}" sibTransId="{58166E61-5146-4181-A0C0-D743DDC38389}"/>
    <dgm:cxn modelId="{1283B446-8A78-4838-B086-82215F318730}" type="presOf" srcId="{37EF21A5-09B0-4D3E-96EF-214A6CB8B4CC}" destId="{A3CD6397-C5D4-4D31-9DC6-361E24959A96}" srcOrd="0" destOrd="0" presId="urn:microsoft.com/office/officeart/2008/layout/LinedList"/>
    <dgm:cxn modelId="{B7F52578-DDC0-4CF0-952F-B96C5E90C625}" type="presOf" srcId="{D3F5A5A8-C1D4-452C-AD40-2E892C73CB6D}" destId="{93E4DDAD-0CEF-491B-9B6A-9133DA8F0DE8}" srcOrd="0" destOrd="0" presId="urn:microsoft.com/office/officeart/2008/layout/LinedList"/>
    <dgm:cxn modelId="{9F4E4D58-83FB-4E0B-B467-E5A3B35C4216}" srcId="{37EF21A5-09B0-4D3E-96EF-214A6CB8B4CC}" destId="{53E33276-22EE-4807-AB82-43CBB916A6ED}" srcOrd="0" destOrd="0" parTransId="{D1C588E6-D067-402C-AA1A-7068665999BA}" sibTransId="{62074284-8A76-48CB-B36C-1211F93986A7}"/>
    <dgm:cxn modelId="{AA2C229A-DFAC-4627-8836-B960C10F36A6}" type="presOf" srcId="{5272F76A-6445-48B5-87B5-072526EBCEA0}" destId="{F8022CDC-61FA-447A-8224-B299CC9DE606}" srcOrd="0" destOrd="0" presId="urn:microsoft.com/office/officeart/2008/layout/LinedList"/>
    <dgm:cxn modelId="{BC0C5E9F-B552-45DD-B723-91C019A69FD8}" srcId="{37EF21A5-09B0-4D3E-96EF-214A6CB8B4CC}" destId="{5272F76A-6445-48B5-87B5-072526EBCEA0}" srcOrd="3" destOrd="0" parTransId="{F5A59BD2-B58D-41DC-8A5A-E0084D33410C}" sibTransId="{46D50C93-E8EF-4FBF-8FBE-C10019A6CA2D}"/>
    <dgm:cxn modelId="{42FD8AAE-D9EE-4F71-AEC7-3E7CB21F5EEA}" srcId="{37EF21A5-09B0-4D3E-96EF-214A6CB8B4CC}" destId="{5D9FE551-DA88-44F0-9AED-913EFCBB8597}" srcOrd="2" destOrd="0" parTransId="{88185D4F-67F0-4E70-B196-7FDCD540C074}" sibTransId="{D328B243-B1E7-41A2-A969-3E50289AEA43}"/>
    <dgm:cxn modelId="{D09C02BF-B2FF-457F-8662-ADEDF70BA488}" type="presOf" srcId="{5D9FE551-DA88-44F0-9AED-913EFCBB8597}" destId="{318FDBD0-6845-49B0-8D59-3145B79EF4D6}" srcOrd="0" destOrd="0" presId="urn:microsoft.com/office/officeart/2008/layout/LinedList"/>
    <dgm:cxn modelId="{E6173AFE-758A-4523-86C7-93AC4C502DE5}" type="presOf" srcId="{53E33276-22EE-4807-AB82-43CBB916A6ED}" destId="{53B016F1-3787-4168-8580-6F34FC00726D}" srcOrd="0" destOrd="0" presId="urn:microsoft.com/office/officeart/2008/layout/LinedList"/>
    <dgm:cxn modelId="{6746FEAB-088E-49D6-BEA4-83697DA525CF}" type="presParOf" srcId="{A3CD6397-C5D4-4D31-9DC6-361E24959A96}" destId="{D9BC3C1C-6B23-4AD9-AC8D-DD49750D4C17}" srcOrd="0" destOrd="0" presId="urn:microsoft.com/office/officeart/2008/layout/LinedList"/>
    <dgm:cxn modelId="{5F2CBEC7-095F-4751-A5E8-AFC40B679B65}" type="presParOf" srcId="{A3CD6397-C5D4-4D31-9DC6-361E24959A96}" destId="{3C3044C7-E0E3-4A12-94B3-E812100647B7}" srcOrd="1" destOrd="0" presId="urn:microsoft.com/office/officeart/2008/layout/LinedList"/>
    <dgm:cxn modelId="{5372CDD5-1CC0-44BA-94A5-268AB8FD50F5}" type="presParOf" srcId="{3C3044C7-E0E3-4A12-94B3-E812100647B7}" destId="{53B016F1-3787-4168-8580-6F34FC00726D}" srcOrd="0" destOrd="0" presId="urn:microsoft.com/office/officeart/2008/layout/LinedList"/>
    <dgm:cxn modelId="{D6D979FA-CB48-4868-8F09-F7CB6FE48C0C}" type="presParOf" srcId="{3C3044C7-E0E3-4A12-94B3-E812100647B7}" destId="{CA5E9823-C5BE-453D-974E-177F8758AEA3}" srcOrd="1" destOrd="0" presId="urn:microsoft.com/office/officeart/2008/layout/LinedList"/>
    <dgm:cxn modelId="{68EB38E9-F718-449C-8239-41629D5D53A3}" type="presParOf" srcId="{A3CD6397-C5D4-4D31-9DC6-361E24959A96}" destId="{586B4135-12B5-45E7-8C88-1966479F39A6}" srcOrd="2" destOrd="0" presId="urn:microsoft.com/office/officeart/2008/layout/LinedList"/>
    <dgm:cxn modelId="{84D33DCC-CCA1-460E-A461-698E38ABEC8E}" type="presParOf" srcId="{A3CD6397-C5D4-4D31-9DC6-361E24959A96}" destId="{3F7592D8-0D8D-45AA-B63C-F690CD12D43D}" srcOrd="3" destOrd="0" presId="urn:microsoft.com/office/officeart/2008/layout/LinedList"/>
    <dgm:cxn modelId="{F37F211D-6200-48EE-88D0-E41E88941936}" type="presParOf" srcId="{3F7592D8-0D8D-45AA-B63C-F690CD12D43D}" destId="{93E4DDAD-0CEF-491B-9B6A-9133DA8F0DE8}" srcOrd="0" destOrd="0" presId="urn:microsoft.com/office/officeart/2008/layout/LinedList"/>
    <dgm:cxn modelId="{310CCFEE-F920-44E6-B3BC-579F07CBE1AF}" type="presParOf" srcId="{3F7592D8-0D8D-45AA-B63C-F690CD12D43D}" destId="{604BC228-00E1-4D92-AABD-E93684D8375F}" srcOrd="1" destOrd="0" presId="urn:microsoft.com/office/officeart/2008/layout/LinedList"/>
    <dgm:cxn modelId="{28ABF982-43E7-47C5-82D0-E0ECE2FAE358}" type="presParOf" srcId="{A3CD6397-C5D4-4D31-9DC6-361E24959A96}" destId="{8BA8294C-42FE-4E2B-AA2F-16BAA2D48737}" srcOrd="4" destOrd="0" presId="urn:microsoft.com/office/officeart/2008/layout/LinedList"/>
    <dgm:cxn modelId="{007CF704-1FC2-4980-A570-D8DAA6711A35}" type="presParOf" srcId="{A3CD6397-C5D4-4D31-9DC6-361E24959A96}" destId="{C3CBC33D-46B2-4D2B-B78C-80A020ED4300}" srcOrd="5" destOrd="0" presId="urn:microsoft.com/office/officeart/2008/layout/LinedList"/>
    <dgm:cxn modelId="{852312D1-A609-4DDC-9818-9EEBAA316E5D}" type="presParOf" srcId="{C3CBC33D-46B2-4D2B-B78C-80A020ED4300}" destId="{318FDBD0-6845-49B0-8D59-3145B79EF4D6}" srcOrd="0" destOrd="0" presId="urn:microsoft.com/office/officeart/2008/layout/LinedList"/>
    <dgm:cxn modelId="{50C82A70-53B9-4838-8FBD-F6279CDBC451}" type="presParOf" srcId="{C3CBC33D-46B2-4D2B-B78C-80A020ED4300}" destId="{65A7033E-7223-4649-900B-C5D915D32A1E}" srcOrd="1" destOrd="0" presId="urn:microsoft.com/office/officeart/2008/layout/LinedList"/>
    <dgm:cxn modelId="{146CDE70-744C-4780-8AD8-E7DFA226354B}" type="presParOf" srcId="{A3CD6397-C5D4-4D31-9DC6-361E24959A96}" destId="{F156D699-284A-4B2C-BE02-2AF62C85A42C}" srcOrd="6" destOrd="0" presId="urn:microsoft.com/office/officeart/2008/layout/LinedList"/>
    <dgm:cxn modelId="{AE16DF8B-1CC5-4742-9841-C6315E039B67}" type="presParOf" srcId="{A3CD6397-C5D4-4D31-9DC6-361E24959A96}" destId="{C4B390EF-D417-4D83-AD53-8F9D5FE91EAC}" srcOrd="7" destOrd="0" presId="urn:microsoft.com/office/officeart/2008/layout/LinedList"/>
    <dgm:cxn modelId="{15F06FBD-6636-4DD6-AE51-6628DE784FC6}" type="presParOf" srcId="{C4B390EF-D417-4D83-AD53-8F9D5FE91EAC}" destId="{F8022CDC-61FA-447A-8224-B299CC9DE606}" srcOrd="0" destOrd="0" presId="urn:microsoft.com/office/officeart/2008/layout/LinedList"/>
    <dgm:cxn modelId="{E75F9111-C5C3-418F-B432-A52EB0DB8AC8}" type="presParOf" srcId="{C4B390EF-D417-4D83-AD53-8F9D5FE91EAC}" destId="{4B636DE6-47C0-41B4-B63F-4492B3D09234}" srcOrd="1" destOrd="0" presId="urn:microsoft.com/office/officeart/2008/layout/LinedList"/>
  </dgm:cxnLst>
  <dgm:bg>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B4636FB-F5B7-4AEB-BE91-45674D42422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1A7EFC2-B2CC-457A-84AF-DEDE5EFD1D82}">
      <dgm:prSet/>
      <dgm:spPr/>
      <dgm:t>
        <a:bodyPr/>
        <a:lstStyle/>
        <a:p>
          <a:r>
            <a:rPr lang="es-CL" dirty="0"/>
            <a:t>El distanciamiento físico de 1 </a:t>
          </a:r>
          <a:r>
            <a:rPr lang="es-CL" dirty="0" err="1"/>
            <a:t>mt</a:t>
          </a:r>
          <a:r>
            <a:rPr lang="es-CL" dirty="0"/>
            <a:t> entre personas se debe mantener en todos los espacios del colegio.</a:t>
          </a:r>
          <a:endParaRPr lang="en-US" dirty="0"/>
        </a:p>
      </dgm:t>
    </dgm:pt>
    <dgm:pt modelId="{407778C1-DC05-418E-A44A-80CCCC7256D0}" type="parTrans" cxnId="{4267591C-3FD6-4842-B848-6D62F75C72DE}">
      <dgm:prSet/>
      <dgm:spPr/>
      <dgm:t>
        <a:bodyPr/>
        <a:lstStyle/>
        <a:p>
          <a:endParaRPr lang="en-US"/>
        </a:p>
      </dgm:t>
    </dgm:pt>
    <dgm:pt modelId="{D8C5DFB5-9457-42C6-8A70-6D4DB0A1BAFF}" type="sibTrans" cxnId="{4267591C-3FD6-4842-B848-6D62F75C72DE}">
      <dgm:prSet/>
      <dgm:spPr/>
      <dgm:t>
        <a:bodyPr/>
        <a:lstStyle/>
        <a:p>
          <a:endParaRPr lang="en-US"/>
        </a:p>
      </dgm:t>
    </dgm:pt>
    <dgm:pt modelId="{73AF5DE2-81B6-400E-9C0E-C9173BCFBCFB}">
      <dgm:prSet/>
      <dgm:spPr/>
      <dgm:t>
        <a:bodyPr/>
        <a:lstStyle/>
        <a:p>
          <a:r>
            <a:rPr lang="es-CL" dirty="0"/>
            <a:t>Durante el tiempo de pandemia se evitará compartir elementos de uso personal.</a:t>
          </a:r>
          <a:endParaRPr lang="en-US" dirty="0"/>
        </a:p>
      </dgm:t>
    </dgm:pt>
    <dgm:pt modelId="{D9B34EC7-C2A6-4256-AF28-EAE35891B93D}" type="parTrans" cxnId="{8C504B62-219B-4E4E-AFF6-5E60B6260412}">
      <dgm:prSet/>
      <dgm:spPr/>
      <dgm:t>
        <a:bodyPr/>
        <a:lstStyle/>
        <a:p>
          <a:endParaRPr lang="en-US"/>
        </a:p>
      </dgm:t>
    </dgm:pt>
    <dgm:pt modelId="{9ED3201D-4AEA-4DFE-9870-9A2EFB975CA9}" type="sibTrans" cxnId="{8C504B62-219B-4E4E-AFF6-5E60B6260412}">
      <dgm:prSet/>
      <dgm:spPr/>
      <dgm:t>
        <a:bodyPr/>
        <a:lstStyle/>
        <a:p>
          <a:endParaRPr lang="en-US"/>
        </a:p>
      </dgm:t>
    </dgm:pt>
    <dgm:pt modelId="{9B3B877F-C5A2-4291-817D-5072684308E4}">
      <dgm:prSet/>
      <dgm:spPr/>
      <dgm:t>
        <a:bodyPr/>
        <a:lstStyle/>
        <a:p>
          <a:r>
            <a:rPr lang="es-CL" dirty="0"/>
            <a:t>El  aforo de los baños es de tres alumnos (as) a la vez, respetándose la distancia física de 1 </a:t>
          </a:r>
          <a:r>
            <a:rPr lang="es-CL" dirty="0" err="1"/>
            <a:t>mt</a:t>
          </a:r>
          <a:r>
            <a:rPr lang="es-CL" dirty="0"/>
            <a:t> entre ellos. </a:t>
          </a:r>
          <a:endParaRPr lang="en-US" dirty="0"/>
        </a:p>
      </dgm:t>
    </dgm:pt>
    <dgm:pt modelId="{4C14DAD6-AC2C-4E53-96CC-1A4876741CB6}" type="parTrans" cxnId="{316BD58D-4BAD-43CD-ACD9-3AEC4C876FC3}">
      <dgm:prSet/>
      <dgm:spPr/>
      <dgm:t>
        <a:bodyPr/>
        <a:lstStyle/>
        <a:p>
          <a:endParaRPr lang="en-US"/>
        </a:p>
      </dgm:t>
    </dgm:pt>
    <dgm:pt modelId="{6236011D-CD88-4F49-9680-144E0E4F8C69}" type="sibTrans" cxnId="{316BD58D-4BAD-43CD-ACD9-3AEC4C876FC3}">
      <dgm:prSet/>
      <dgm:spPr/>
      <dgm:t>
        <a:bodyPr/>
        <a:lstStyle/>
        <a:p>
          <a:endParaRPr lang="en-US"/>
        </a:p>
      </dgm:t>
    </dgm:pt>
    <dgm:pt modelId="{DBD9B7A0-6CE2-4CD2-8BCE-482587783D73}">
      <dgm:prSet/>
      <dgm:spPr/>
      <dgm:t>
        <a:bodyPr/>
        <a:lstStyle/>
        <a:p>
          <a:r>
            <a:rPr lang="es-CL" dirty="0"/>
            <a:t>El espacio de baños se  encuentra demarcado con huincha de seguridad y señalética.</a:t>
          </a:r>
          <a:endParaRPr lang="en-US" dirty="0"/>
        </a:p>
      </dgm:t>
    </dgm:pt>
    <dgm:pt modelId="{2120FBF0-D117-4814-919F-A0F4BBF4ABC5}" type="parTrans" cxnId="{61C7AD58-8CFE-49D2-982D-557D882BCE9F}">
      <dgm:prSet/>
      <dgm:spPr/>
      <dgm:t>
        <a:bodyPr/>
        <a:lstStyle/>
        <a:p>
          <a:endParaRPr lang="en-US"/>
        </a:p>
      </dgm:t>
    </dgm:pt>
    <dgm:pt modelId="{53F2677A-C686-4451-A245-FAF9F4DD3EA4}" type="sibTrans" cxnId="{61C7AD58-8CFE-49D2-982D-557D882BCE9F}">
      <dgm:prSet/>
      <dgm:spPr/>
      <dgm:t>
        <a:bodyPr/>
        <a:lstStyle/>
        <a:p>
          <a:endParaRPr lang="en-US"/>
        </a:p>
      </dgm:t>
    </dgm:pt>
    <dgm:pt modelId="{1A201EDB-68C5-4753-B5BC-34C2DCB3745E}">
      <dgm:prSet/>
      <dgm:spPr/>
      <dgm:t>
        <a:bodyPr/>
        <a:lstStyle/>
        <a:p>
          <a:r>
            <a:rPr lang="es-CL" dirty="0"/>
            <a:t>Los alumnos (as) que esperan el baño se ubican fuera en los lugares demarcados esperando su turno, una vez salga un usuario  se puede  ingresar. Asistentes supervisarán el uso de baños.</a:t>
          </a:r>
          <a:endParaRPr lang="en-US" dirty="0"/>
        </a:p>
      </dgm:t>
    </dgm:pt>
    <dgm:pt modelId="{C8C407F6-BD4B-40FE-818C-65B005C2009D}" type="parTrans" cxnId="{733144A9-C1B7-4694-9DCF-A1882FFDB1D6}">
      <dgm:prSet/>
      <dgm:spPr/>
      <dgm:t>
        <a:bodyPr/>
        <a:lstStyle/>
        <a:p>
          <a:endParaRPr lang="en-US"/>
        </a:p>
      </dgm:t>
    </dgm:pt>
    <dgm:pt modelId="{C65E7FD9-6807-40D4-A0ED-C7024EDFBC4D}" type="sibTrans" cxnId="{733144A9-C1B7-4694-9DCF-A1882FFDB1D6}">
      <dgm:prSet/>
      <dgm:spPr/>
      <dgm:t>
        <a:bodyPr/>
        <a:lstStyle/>
        <a:p>
          <a:endParaRPr lang="en-US"/>
        </a:p>
      </dgm:t>
    </dgm:pt>
    <dgm:pt modelId="{3542FD31-F3D6-4791-B37D-32DB0066EECF}">
      <dgm:prSet/>
      <dgm:spPr/>
      <dgm:t>
        <a:bodyPr/>
        <a:lstStyle/>
        <a:p>
          <a:r>
            <a:rPr lang="es-CL"/>
            <a:t>Durante las clases no se dará permiso para salidas al baño, sólo en casos de extrema urgencia.</a:t>
          </a:r>
          <a:endParaRPr lang="en-US"/>
        </a:p>
      </dgm:t>
    </dgm:pt>
    <dgm:pt modelId="{52F9BB6B-E190-470B-83A4-D4EF12B9B261}" type="parTrans" cxnId="{FFFF74D2-A73F-458B-87B6-A6748D4B8D12}">
      <dgm:prSet/>
      <dgm:spPr/>
      <dgm:t>
        <a:bodyPr/>
        <a:lstStyle/>
        <a:p>
          <a:endParaRPr lang="en-US"/>
        </a:p>
      </dgm:t>
    </dgm:pt>
    <dgm:pt modelId="{398A9DBE-523A-41EC-AE65-968F974582C4}" type="sibTrans" cxnId="{FFFF74D2-A73F-458B-87B6-A6748D4B8D12}">
      <dgm:prSet/>
      <dgm:spPr/>
      <dgm:t>
        <a:bodyPr/>
        <a:lstStyle/>
        <a:p>
          <a:endParaRPr lang="en-US"/>
        </a:p>
      </dgm:t>
    </dgm:pt>
    <dgm:pt modelId="{095748F8-56BF-40CA-A9F4-2CB7AD76267F}">
      <dgm:prSet/>
      <dgm:spPr/>
      <dgm:t>
        <a:bodyPr/>
        <a:lstStyle/>
        <a:p>
          <a:r>
            <a:rPr lang="es-CL" dirty="0"/>
            <a:t>Durante las clases, los alumnos (as) pueden higienizar sus manos con alcohol gel. En los pasillos existen dispensadores para uso general.</a:t>
          </a:r>
          <a:endParaRPr lang="en-US" dirty="0"/>
        </a:p>
      </dgm:t>
    </dgm:pt>
    <dgm:pt modelId="{6F27CE9A-C702-4B44-85CC-AC649474AEAF}" type="parTrans" cxnId="{93A5209A-FF23-47CD-8356-407844C70B35}">
      <dgm:prSet/>
      <dgm:spPr/>
      <dgm:t>
        <a:bodyPr/>
        <a:lstStyle/>
        <a:p>
          <a:endParaRPr lang="en-US"/>
        </a:p>
      </dgm:t>
    </dgm:pt>
    <dgm:pt modelId="{E18A906B-1E7C-4E0B-BAC5-F1A4ED7499B5}" type="sibTrans" cxnId="{93A5209A-FF23-47CD-8356-407844C70B35}">
      <dgm:prSet/>
      <dgm:spPr/>
      <dgm:t>
        <a:bodyPr/>
        <a:lstStyle/>
        <a:p>
          <a:endParaRPr lang="en-US"/>
        </a:p>
      </dgm:t>
    </dgm:pt>
    <dgm:pt modelId="{886E79D6-3634-4D7B-A17B-55BAF99434A9}">
      <dgm:prSet/>
      <dgm:spPr/>
      <dgm:t>
        <a:bodyPr/>
        <a:lstStyle/>
        <a:p>
          <a:r>
            <a:rPr lang="es-CL" dirty="0"/>
            <a:t>Finalizada cada clase se da un tiempo a los alumnos (as) para guardar sus cosas y despejar los espacios para  higienizar entre clases.</a:t>
          </a:r>
          <a:endParaRPr lang="en-US" dirty="0"/>
        </a:p>
      </dgm:t>
    </dgm:pt>
    <dgm:pt modelId="{5ED6A92B-A45D-4156-A59C-F168D6EE0E16}" type="parTrans" cxnId="{25F6FA74-F305-4940-8264-93307FB14434}">
      <dgm:prSet/>
      <dgm:spPr/>
      <dgm:t>
        <a:bodyPr/>
        <a:lstStyle/>
        <a:p>
          <a:endParaRPr lang="en-US"/>
        </a:p>
      </dgm:t>
    </dgm:pt>
    <dgm:pt modelId="{372ABB56-32F6-4F96-AA26-44CBDD51D35B}" type="sibTrans" cxnId="{25F6FA74-F305-4940-8264-93307FB14434}">
      <dgm:prSet/>
      <dgm:spPr/>
      <dgm:t>
        <a:bodyPr/>
        <a:lstStyle/>
        <a:p>
          <a:endParaRPr lang="en-US"/>
        </a:p>
      </dgm:t>
    </dgm:pt>
    <dgm:pt modelId="{EE646DB3-D8B4-4971-A816-7F75B275E7F4}">
      <dgm:prSet/>
      <dgm:spPr/>
      <dgm:t>
        <a:bodyPr/>
        <a:lstStyle/>
        <a:p>
          <a:r>
            <a:rPr lang="es-CL" dirty="0"/>
            <a:t>Finalizada la jornada escolar no puede quedar ningún objeto bajo o sobre la mesa para limpiar e higienizar  de forma más expedita.</a:t>
          </a:r>
          <a:endParaRPr lang="en-US" dirty="0"/>
        </a:p>
      </dgm:t>
    </dgm:pt>
    <dgm:pt modelId="{A231FED4-EEBE-4AF6-9473-20CC3C795757}" type="parTrans" cxnId="{CECAA95A-63E0-4CEC-BB26-8462A6D94B56}">
      <dgm:prSet/>
      <dgm:spPr/>
      <dgm:t>
        <a:bodyPr/>
        <a:lstStyle/>
        <a:p>
          <a:endParaRPr lang="en-US"/>
        </a:p>
      </dgm:t>
    </dgm:pt>
    <dgm:pt modelId="{9B71FF5F-C851-4074-AC24-5D882C6CD09C}" type="sibTrans" cxnId="{CECAA95A-63E0-4CEC-BB26-8462A6D94B56}">
      <dgm:prSet/>
      <dgm:spPr/>
      <dgm:t>
        <a:bodyPr/>
        <a:lstStyle/>
        <a:p>
          <a:endParaRPr lang="en-US"/>
        </a:p>
      </dgm:t>
    </dgm:pt>
    <dgm:pt modelId="{46F049AC-8C64-4A46-BA47-99AEA60D15FF}" type="pres">
      <dgm:prSet presAssocID="{2B4636FB-F5B7-4AEB-BE91-45674D424220}" presName="diagram" presStyleCnt="0">
        <dgm:presLayoutVars>
          <dgm:dir/>
          <dgm:resizeHandles val="exact"/>
        </dgm:presLayoutVars>
      </dgm:prSet>
      <dgm:spPr/>
    </dgm:pt>
    <dgm:pt modelId="{6B4505DE-6317-48C6-B264-C72B39A548DB}" type="pres">
      <dgm:prSet presAssocID="{E1A7EFC2-B2CC-457A-84AF-DEDE5EFD1D82}" presName="node" presStyleLbl="node1" presStyleIdx="0" presStyleCnt="9">
        <dgm:presLayoutVars>
          <dgm:bulletEnabled val="1"/>
        </dgm:presLayoutVars>
      </dgm:prSet>
      <dgm:spPr/>
    </dgm:pt>
    <dgm:pt modelId="{1A08CBB8-1FB4-4A44-BCF6-3D39E72317D4}" type="pres">
      <dgm:prSet presAssocID="{D8C5DFB5-9457-42C6-8A70-6D4DB0A1BAFF}" presName="sibTrans" presStyleCnt="0"/>
      <dgm:spPr/>
    </dgm:pt>
    <dgm:pt modelId="{BD36593A-A606-4CC8-95ED-BDE591DFB832}" type="pres">
      <dgm:prSet presAssocID="{73AF5DE2-81B6-400E-9C0E-C9173BCFBCFB}" presName="node" presStyleLbl="node1" presStyleIdx="1" presStyleCnt="9">
        <dgm:presLayoutVars>
          <dgm:bulletEnabled val="1"/>
        </dgm:presLayoutVars>
      </dgm:prSet>
      <dgm:spPr/>
    </dgm:pt>
    <dgm:pt modelId="{9C729847-5DE3-4719-AAEA-36C0563E8729}" type="pres">
      <dgm:prSet presAssocID="{9ED3201D-4AEA-4DFE-9870-9A2EFB975CA9}" presName="sibTrans" presStyleCnt="0"/>
      <dgm:spPr/>
    </dgm:pt>
    <dgm:pt modelId="{1EED5751-73B5-4597-8976-471843E62FE1}" type="pres">
      <dgm:prSet presAssocID="{9B3B877F-C5A2-4291-817D-5072684308E4}" presName="node" presStyleLbl="node1" presStyleIdx="2" presStyleCnt="9">
        <dgm:presLayoutVars>
          <dgm:bulletEnabled val="1"/>
        </dgm:presLayoutVars>
      </dgm:prSet>
      <dgm:spPr/>
    </dgm:pt>
    <dgm:pt modelId="{219789D0-FA20-4E79-9857-E2DFEB76D174}" type="pres">
      <dgm:prSet presAssocID="{6236011D-CD88-4F49-9680-144E0E4F8C69}" presName="sibTrans" presStyleCnt="0"/>
      <dgm:spPr/>
    </dgm:pt>
    <dgm:pt modelId="{3A026BC5-38F6-4E6B-9D4D-1ED8B84A94B2}" type="pres">
      <dgm:prSet presAssocID="{DBD9B7A0-6CE2-4CD2-8BCE-482587783D73}" presName="node" presStyleLbl="node1" presStyleIdx="3" presStyleCnt="9">
        <dgm:presLayoutVars>
          <dgm:bulletEnabled val="1"/>
        </dgm:presLayoutVars>
      </dgm:prSet>
      <dgm:spPr/>
    </dgm:pt>
    <dgm:pt modelId="{18D295DB-AC6C-490E-9756-FE6267E63E08}" type="pres">
      <dgm:prSet presAssocID="{53F2677A-C686-4451-A245-FAF9F4DD3EA4}" presName="sibTrans" presStyleCnt="0"/>
      <dgm:spPr/>
    </dgm:pt>
    <dgm:pt modelId="{7D32F4FE-2CC3-4C29-8EF9-D6A53F9BB5E6}" type="pres">
      <dgm:prSet presAssocID="{1A201EDB-68C5-4753-B5BC-34C2DCB3745E}" presName="node" presStyleLbl="node1" presStyleIdx="4" presStyleCnt="9">
        <dgm:presLayoutVars>
          <dgm:bulletEnabled val="1"/>
        </dgm:presLayoutVars>
      </dgm:prSet>
      <dgm:spPr/>
    </dgm:pt>
    <dgm:pt modelId="{EE22B46E-7B1B-4477-B020-C737D4E89CD8}" type="pres">
      <dgm:prSet presAssocID="{C65E7FD9-6807-40D4-A0ED-C7024EDFBC4D}" presName="sibTrans" presStyleCnt="0"/>
      <dgm:spPr/>
    </dgm:pt>
    <dgm:pt modelId="{EA145F7F-42AC-497B-9CCF-372782E3F00C}" type="pres">
      <dgm:prSet presAssocID="{3542FD31-F3D6-4791-B37D-32DB0066EECF}" presName="node" presStyleLbl="node1" presStyleIdx="5" presStyleCnt="9">
        <dgm:presLayoutVars>
          <dgm:bulletEnabled val="1"/>
        </dgm:presLayoutVars>
      </dgm:prSet>
      <dgm:spPr/>
    </dgm:pt>
    <dgm:pt modelId="{FDD1EC9D-2DE7-4D5A-8D30-8309D1285D7B}" type="pres">
      <dgm:prSet presAssocID="{398A9DBE-523A-41EC-AE65-968F974582C4}" presName="sibTrans" presStyleCnt="0"/>
      <dgm:spPr/>
    </dgm:pt>
    <dgm:pt modelId="{60C83A73-A3E5-410D-AF70-8F6FB6037494}" type="pres">
      <dgm:prSet presAssocID="{095748F8-56BF-40CA-A9F4-2CB7AD76267F}" presName="node" presStyleLbl="node1" presStyleIdx="6" presStyleCnt="9">
        <dgm:presLayoutVars>
          <dgm:bulletEnabled val="1"/>
        </dgm:presLayoutVars>
      </dgm:prSet>
      <dgm:spPr/>
    </dgm:pt>
    <dgm:pt modelId="{D242466E-6D34-4FCF-87FA-E876310592F2}" type="pres">
      <dgm:prSet presAssocID="{E18A906B-1E7C-4E0B-BAC5-F1A4ED7499B5}" presName="sibTrans" presStyleCnt="0"/>
      <dgm:spPr/>
    </dgm:pt>
    <dgm:pt modelId="{DE0C9D89-6D7C-413C-89F6-3475039F18F0}" type="pres">
      <dgm:prSet presAssocID="{886E79D6-3634-4D7B-A17B-55BAF99434A9}" presName="node" presStyleLbl="node1" presStyleIdx="7" presStyleCnt="9">
        <dgm:presLayoutVars>
          <dgm:bulletEnabled val="1"/>
        </dgm:presLayoutVars>
      </dgm:prSet>
      <dgm:spPr/>
    </dgm:pt>
    <dgm:pt modelId="{6EDDB364-0DE9-4DAA-B622-4F89F48094E7}" type="pres">
      <dgm:prSet presAssocID="{372ABB56-32F6-4F96-AA26-44CBDD51D35B}" presName="sibTrans" presStyleCnt="0"/>
      <dgm:spPr/>
    </dgm:pt>
    <dgm:pt modelId="{30BF3554-441C-49AC-AE96-B3F577C948C0}" type="pres">
      <dgm:prSet presAssocID="{EE646DB3-D8B4-4971-A816-7F75B275E7F4}" presName="node" presStyleLbl="node1" presStyleIdx="8" presStyleCnt="9">
        <dgm:presLayoutVars>
          <dgm:bulletEnabled val="1"/>
        </dgm:presLayoutVars>
      </dgm:prSet>
      <dgm:spPr/>
    </dgm:pt>
  </dgm:ptLst>
  <dgm:cxnLst>
    <dgm:cxn modelId="{F2BA3A0B-7374-4D15-B86C-1808B40FF077}" type="presOf" srcId="{73AF5DE2-81B6-400E-9C0E-C9173BCFBCFB}" destId="{BD36593A-A606-4CC8-95ED-BDE591DFB832}" srcOrd="0" destOrd="0" presId="urn:microsoft.com/office/officeart/2005/8/layout/default"/>
    <dgm:cxn modelId="{4267591C-3FD6-4842-B848-6D62F75C72DE}" srcId="{2B4636FB-F5B7-4AEB-BE91-45674D424220}" destId="{E1A7EFC2-B2CC-457A-84AF-DEDE5EFD1D82}" srcOrd="0" destOrd="0" parTransId="{407778C1-DC05-418E-A44A-80CCCC7256D0}" sibTransId="{D8C5DFB5-9457-42C6-8A70-6D4DB0A1BAFF}"/>
    <dgm:cxn modelId="{3F637C1F-42A7-4001-8E6B-52906D1062C9}" type="presOf" srcId="{E1A7EFC2-B2CC-457A-84AF-DEDE5EFD1D82}" destId="{6B4505DE-6317-48C6-B264-C72B39A548DB}" srcOrd="0" destOrd="0" presId="urn:microsoft.com/office/officeart/2005/8/layout/default"/>
    <dgm:cxn modelId="{37B2B120-7398-45A9-A446-FB1880D4748A}" type="presOf" srcId="{EE646DB3-D8B4-4971-A816-7F75B275E7F4}" destId="{30BF3554-441C-49AC-AE96-B3F577C948C0}" srcOrd="0" destOrd="0" presId="urn:microsoft.com/office/officeart/2005/8/layout/default"/>
    <dgm:cxn modelId="{893E0232-5130-4268-AFEC-21DEA8790225}" type="presOf" srcId="{9B3B877F-C5A2-4291-817D-5072684308E4}" destId="{1EED5751-73B5-4597-8976-471843E62FE1}" srcOrd="0" destOrd="0" presId="urn:microsoft.com/office/officeart/2005/8/layout/default"/>
    <dgm:cxn modelId="{A7C3B561-09DC-4D43-ABA6-E7B774137375}" type="presOf" srcId="{095748F8-56BF-40CA-A9F4-2CB7AD76267F}" destId="{60C83A73-A3E5-410D-AF70-8F6FB6037494}" srcOrd="0" destOrd="0" presId="urn:microsoft.com/office/officeart/2005/8/layout/default"/>
    <dgm:cxn modelId="{8C504B62-219B-4E4E-AFF6-5E60B6260412}" srcId="{2B4636FB-F5B7-4AEB-BE91-45674D424220}" destId="{73AF5DE2-81B6-400E-9C0E-C9173BCFBCFB}" srcOrd="1" destOrd="0" parTransId="{D9B34EC7-C2A6-4256-AF28-EAE35891B93D}" sibTransId="{9ED3201D-4AEA-4DFE-9870-9A2EFB975CA9}"/>
    <dgm:cxn modelId="{AADACB4C-A186-48EE-B9F0-0237D555D449}" type="presOf" srcId="{DBD9B7A0-6CE2-4CD2-8BCE-482587783D73}" destId="{3A026BC5-38F6-4E6B-9D4D-1ED8B84A94B2}" srcOrd="0" destOrd="0" presId="urn:microsoft.com/office/officeart/2005/8/layout/default"/>
    <dgm:cxn modelId="{25F6FA74-F305-4940-8264-93307FB14434}" srcId="{2B4636FB-F5B7-4AEB-BE91-45674D424220}" destId="{886E79D6-3634-4D7B-A17B-55BAF99434A9}" srcOrd="7" destOrd="0" parTransId="{5ED6A92B-A45D-4156-A59C-F168D6EE0E16}" sibTransId="{372ABB56-32F6-4F96-AA26-44CBDD51D35B}"/>
    <dgm:cxn modelId="{61C7AD58-8CFE-49D2-982D-557D882BCE9F}" srcId="{2B4636FB-F5B7-4AEB-BE91-45674D424220}" destId="{DBD9B7A0-6CE2-4CD2-8BCE-482587783D73}" srcOrd="3" destOrd="0" parTransId="{2120FBF0-D117-4814-919F-A0F4BBF4ABC5}" sibTransId="{53F2677A-C686-4451-A245-FAF9F4DD3EA4}"/>
    <dgm:cxn modelId="{CECAA95A-63E0-4CEC-BB26-8462A6D94B56}" srcId="{2B4636FB-F5B7-4AEB-BE91-45674D424220}" destId="{EE646DB3-D8B4-4971-A816-7F75B275E7F4}" srcOrd="8" destOrd="0" parTransId="{A231FED4-EEBE-4AF6-9473-20CC3C795757}" sibTransId="{9B71FF5F-C851-4074-AC24-5D882C6CD09C}"/>
    <dgm:cxn modelId="{F92E5481-CDAA-464C-B0C0-11BC8DEA3028}" type="presOf" srcId="{2B4636FB-F5B7-4AEB-BE91-45674D424220}" destId="{46F049AC-8C64-4A46-BA47-99AEA60D15FF}" srcOrd="0" destOrd="0" presId="urn:microsoft.com/office/officeart/2005/8/layout/default"/>
    <dgm:cxn modelId="{316BD58D-4BAD-43CD-ACD9-3AEC4C876FC3}" srcId="{2B4636FB-F5B7-4AEB-BE91-45674D424220}" destId="{9B3B877F-C5A2-4291-817D-5072684308E4}" srcOrd="2" destOrd="0" parTransId="{4C14DAD6-AC2C-4E53-96CC-1A4876741CB6}" sibTransId="{6236011D-CD88-4F49-9680-144E0E4F8C69}"/>
    <dgm:cxn modelId="{93A5209A-FF23-47CD-8356-407844C70B35}" srcId="{2B4636FB-F5B7-4AEB-BE91-45674D424220}" destId="{095748F8-56BF-40CA-A9F4-2CB7AD76267F}" srcOrd="6" destOrd="0" parTransId="{6F27CE9A-C702-4B44-85CC-AC649474AEAF}" sibTransId="{E18A906B-1E7C-4E0B-BAC5-F1A4ED7499B5}"/>
    <dgm:cxn modelId="{1A3AAEA1-3742-4475-B392-B67B7EF72550}" type="presOf" srcId="{1A201EDB-68C5-4753-B5BC-34C2DCB3745E}" destId="{7D32F4FE-2CC3-4C29-8EF9-D6A53F9BB5E6}" srcOrd="0" destOrd="0" presId="urn:microsoft.com/office/officeart/2005/8/layout/default"/>
    <dgm:cxn modelId="{733144A9-C1B7-4694-9DCF-A1882FFDB1D6}" srcId="{2B4636FB-F5B7-4AEB-BE91-45674D424220}" destId="{1A201EDB-68C5-4753-B5BC-34C2DCB3745E}" srcOrd="4" destOrd="0" parTransId="{C8C407F6-BD4B-40FE-818C-65B005C2009D}" sibTransId="{C65E7FD9-6807-40D4-A0ED-C7024EDFBC4D}"/>
    <dgm:cxn modelId="{6863F7A9-1594-43B5-B4ED-631EEE1189B0}" type="presOf" srcId="{886E79D6-3634-4D7B-A17B-55BAF99434A9}" destId="{DE0C9D89-6D7C-413C-89F6-3475039F18F0}" srcOrd="0" destOrd="0" presId="urn:microsoft.com/office/officeart/2005/8/layout/default"/>
    <dgm:cxn modelId="{FFFF74D2-A73F-458B-87B6-A6748D4B8D12}" srcId="{2B4636FB-F5B7-4AEB-BE91-45674D424220}" destId="{3542FD31-F3D6-4791-B37D-32DB0066EECF}" srcOrd="5" destOrd="0" parTransId="{52F9BB6B-E190-470B-83A4-D4EF12B9B261}" sibTransId="{398A9DBE-523A-41EC-AE65-968F974582C4}"/>
    <dgm:cxn modelId="{28DC12D4-AE60-45FC-8D29-E57AC2092BC9}" type="presOf" srcId="{3542FD31-F3D6-4791-B37D-32DB0066EECF}" destId="{EA145F7F-42AC-497B-9CCF-372782E3F00C}" srcOrd="0" destOrd="0" presId="urn:microsoft.com/office/officeart/2005/8/layout/default"/>
    <dgm:cxn modelId="{947DAEC8-38DF-47E7-9279-FC32B303FF95}" type="presParOf" srcId="{46F049AC-8C64-4A46-BA47-99AEA60D15FF}" destId="{6B4505DE-6317-48C6-B264-C72B39A548DB}" srcOrd="0" destOrd="0" presId="urn:microsoft.com/office/officeart/2005/8/layout/default"/>
    <dgm:cxn modelId="{15CBD906-CB2D-4E96-8BFD-CD5688644E44}" type="presParOf" srcId="{46F049AC-8C64-4A46-BA47-99AEA60D15FF}" destId="{1A08CBB8-1FB4-4A44-BCF6-3D39E72317D4}" srcOrd="1" destOrd="0" presId="urn:microsoft.com/office/officeart/2005/8/layout/default"/>
    <dgm:cxn modelId="{AC1ABCC9-08F7-4ED3-91A5-D6D96D215379}" type="presParOf" srcId="{46F049AC-8C64-4A46-BA47-99AEA60D15FF}" destId="{BD36593A-A606-4CC8-95ED-BDE591DFB832}" srcOrd="2" destOrd="0" presId="urn:microsoft.com/office/officeart/2005/8/layout/default"/>
    <dgm:cxn modelId="{0E6D1033-C470-44DC-848E-4397288CA941}" type="presParOf" srcId="{46F049AC-8C64-4A46-BA47-99AEA60D15FF}" destId="{9C729847-5DE3-4719-AAEA-36C0563E8729}" srcOrd="3" destOrd="0" presId="urn:microsoft.com/office/officeart/2005/8/layout/default"/>
    <dgm:cxn modelId="{33C72426-7B2F-4030-833B-FC4F4CF64D33}" type="presParOf" srcId="{46F049AC-8C64-4A46-BA47-99AEA60D15FF}" destId="{1EED5751-73B5-4597-8976-471843E62FE1}" srcOrd="4" destOrd="0" presId="urn:microsoft.com/office/officeart/2005/8/layout/default"/>
    <dgm:cxn modelId="{8A521E2F-28E3-4E24-BEED-8B663D9CFFDF}" type="presParOf" srcId="{46F049AC-8C64-4A46-BA47-99AEA60D15FF}" destId="{219789D0-FA20-4E79-9857-E2DFEB76D174}" srcOrd="5" destOrd="0" presId="urn:microsoft.com/office/officeart/2005/8/layout/default"/>
    <dgm:cxn modelId="{1F9F11AF-CF13-4C21-AF0A-2DCF52E1A5FD}" type="presParOf" srcId="{46F049AC-8C64-4A46-BA47-99AEA60D15FF}" destId="{3A026BC5-38F6-4E6B-9D4D-1ED8B84A94B2}" srcOrd="6" destOrd="0" presId="urn:microsoft.com/office/officeart/2005/8/layout/default"/>
    <dgm:cxn modelId="{F8CEF1D0-6C2B-447A-87B1-6D647FA1DFE3}" type="presParOf" srcId="{46F049AC-8C64-4A46-BA47-99AEA60D15FF}" destId="{18D295DB-AC6C-490E-9756-FE6267E63E08}" srcOrd="7" destOrd="0" presId="urn:microsoft.com/office/officeart/2005/8/layout/default"/>
    <dgm:cxn modelId="{4D7889BD-920A-44F6-948C-2A8F6FC70454}" type="presParOf" srcId="{46F049AC-8C64-4A46-BA47-99AEA60D15FF}" destId="{7D32F4FE-2CC3-4C29-8EF9-D6A53F9BB5E6}" srcOrd="8" destOrd="0" presId="urn:microsoft.com/office/officeart/2005/8/layout/default"/>
    <dgm:cxn modelId="{8004A115-1D1D-4C66-BC26-FCDB30BF1FF0}" type="presParOf" srcId="{46F049AC-8C64-4A46-BA47-99AEA60D15FF}" destId="{EE22B46E-7B1B-4477-B020-C737D4E89CD8}" srcOrd="9" destOrd="0" presId="urn:microsoft.com/office/officeart/2005/8/layout/default"/>
    <dgm:cxn modelId="{3D9C76A1-B14C-4D42-9378-16C5C1079473}" type="presParOf" srcId="{46F049AC-8C64-4A46-BA47-99AEA60D15FF}" destId="{EA145F7F-42AC-497B-9CCF-372782E3F00C}" srcOrd="10" destOrd="0" presId="urn:microsoft.com/office/officeart/2005/8/layout/default"/>
    <dgm:cxn modelId="{6A7BEE81-94AA-4682-98AD-A40AD0A74EFD}" type="presParOf" srcId="{46F049AC-8C64-4A46-BA47-99AEA60D15FF}" destId="{FDD1EC9D-2DE7-4D5A-8D30-8309D1285D7B}" srcOrd="11" destOrd="0" presId="urn:microsoft.com/office/officeart/2005/8/layout/default"/>
    <dgm:cxn modelId="{52F0E130-6EDA-4C74-88DF-1AFE8F262EFD}" type="presParOf" srcId="{46F049AC-8C64-4A46-BA47-99AEA60D15FF}" destId="{60C83A73-A3E5-410D-AF70-8F6FB6037494}" srcOrd="12" destOrd="0" presId="urn:microsoft.com/office/officeart/2005/8/layout/default"/>
    <dgm:cxn modelId="{E92801F3-BAA1-40D6-B853-88805412D459}" type="presParOf" srcId="{46F049AC-8C64-4A46-BA47-99AEA60D15FF}" destId="{D242466E-6D34-4FCF-87FA-E876310592F2}" srcOrd="13" destOrd="0" presId="urn:microsoft.com/office/officeart/2005/8/layout/default"/>
    <dgm:cxn modelId="{A39CA07A-9DB0-4514-A2CD-7DD70F02701C}" type="presParOf" srcId="{46F049AC-8C64-4A46-BA47-99AEA60D15FF}" destId="{DE0C9D89-6D7C-413C-89F6-3475039F18F0}" srcOrd="14" destOrd="0" presId="urn:microsoft.com/office/officeart/2005/8/layout/default"/>
    <dgm:cxn modelId="{4A38D19A-D1CD-4A28-9AEB-D6D93085D112}" type="presParOf" srcId="{46F049AC-8C64-4A46-BA47-99AEA60D15FF}" destId="{6EDDB364-0DE9-4DAA-B622-4F89F48094E7}" srcOrd="15" destOrd="0" presId="urn:microsoft.com/office/officeart/2005/8/layout/default"/>
    <dgm:cxn modelId="{70736239-1301-49E9-A6D2-145AF061B7E0}" type="presParOf" srcId="{46F049AC-8C64-4A46-BA47-99AEA60D15FF}" destId="{30BF3554-441C-49AC-AE96-B3F577C948C0}"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85F4A-A4A7-4594-BBCE-A8D3D205BA30}">
      <dsp:nvSpPr>
        <dsp:cNvPr id="0" name=""/>
        <dsp:cNvSpPr/>
      </dsp:nvSpPr>
      <dsp:spPr>
        <a:xfrm>
          <a:off x="0" y="40237"/>
          <a:ext cx="4232672" cy="1352520"/>
        </a:xfrm>
        <a:prstGeom prst="roundRect">
          <a:avLst/>
        </a:prstGeom>
        <a:gradFill rotWithShape="0">
          <a:gsLst>
            <a:gs pos="0">
              <a:schemeClr val="accent2">
                <a:hueOff val="0"/>
                <a:satOff val="0"/>
                <a:lumOff val="0"/>
                <a:alphaOff val="0"/>
                <a:tint val="98000"/>
                <a:hueMod val="94000"/>
                <a:satMod val="130000"/>
                <a:lumMod val="13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ELEMENTOS DE SEGURIDAD</a:t>
          </a:r>
          <a:endParaRPr lang="en-US" sz="3400" kern="1200"/>
        </a:p>
      </dsp:txBody>
      <dsp:txXfrm>
        <a:off x="66025" y="106262"/>
        <a:ext cx="4100622" cy="1220470"/>
      </dsp:txXfrm>
    </dsp:sp>
    <dsp:sp modelId="{6A857ABC-2EA4-422B-8F98-C6C95082DD8E}">
      <dsp:nvSpPr>
        <dsp:cNvPr id="0" name=""/>
        <dsp:cNvSpPr/>
      </dsp:nvSpPr>
      <dsp:spPr>
        <a:xfrm>
          <a:off x="0" y="1490677"/>
          <a:ext cx="4232672" cy="1352520"/>
        </a:xfrm>
        <a:prstGeom prst="roundRect">
          <a:avLst/>
        </a:prstGeom>
        <a:gradFill rotWithShape="0">
          <a:gsLst>
            <a:gs pos="0">
              <a:schemeClr val="accent2">
                <a:hueOff val="1160234"/>
                <a:satOff val="-114"/>
                <a:lumOff val="-5980"/>
                <a:alphaOff val="0"/>
                <a:tint val="98000"/>
                <a:hueMod val="94000"/>
                <a:satMod val="130000"/>
                <a:lumMod val="138000"/>
              </a:schemeClr>
            </a:gs>
            <a:gs pos="100000">
              <a:schemeClr val="accent2">
                <a:hueOff val="1160234"/>
                <a:satOff val="-114"/>
                <a:lumOff val="-598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DOCENTES </a:t>
          </a:r>
          <a:endParaRPr lang="en-US" sz="3400" kern="1200"/>
        </a:p>
      </dsp:txBody>
      <dsp:txXfrm>
        <a:off x="66025" y="1556702"/>
        <a:ext cx="4100622" cy="1220470"/>
      </dsp:txXfrm>
    </dsp:sp>
    <dsp:sp modelId="{5099A60E-41A4-4A7B-BB6E-2ED7704078EA}">
      <dsp:nvSpPr>
        <dsp:cNvPr id="0" name=""/>
        <dsp:cNvSpPr/>
      </dsp:nvSpPr>
      <dsp:spPr>
        <a:xfrm>
          <a:off x="0" y="2941117"/>
          <a:ext cx="4232672" cy="1352520"/>
        </a:xfrm>
        <a:prstGeom prst="roundRect">
          <a:avLst/>
        </a:prstGeom>
        <a:gradFill rotWithShape="0">
          <a:gsLst>
            <a:gs pos="0">
              <a:schemeClr val="accent2">
                <a:hueOff val="2320468"/>
                <a:satOff val="-227"/>
                <a:lumOff val="-11960"/>
                <a:alphaOff val="0"/>
                <a:tint val="98000"/>
                <a:hueMod val="94000"/>
                <a:satMod val="130000"/>
                <a:lumMod val="138000"/>
              </a:schemeClr>
            </a:gs>
            <a:gs pos="100000">
              <a:schemeClr val="accent2">
                <a:hueOff val="2320468"/>
                <a:satOff val="-227"/>
                <a:lumOff val="-1196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Y ASISTENTES</a:t>
          </a:r>
          <a:endParaRPr lang="en-US" sz="3400" kern="1200"/>
        </a:p>
      </dsp:txBody>
      <dsp:txXfrm>
        <a:off x="66025" y="3007142"/>
        <a:ext cx="4100622" cy="122047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D0BA47-0753-423E-8BB0-C13EA09C18A6}">
      <dsp:nvSpPr>
        <dsp:cNvPr id="0" name=""/>
        <dsp:cNvSpPr/>
      </dsp:nvSpPr>
      <dsp:spPr>
        <a:xfrm>
          <a:off x="0" y="104545"/>
          <a:ext cx="7128792" cy="516427"/>
        </a:xfrm>
        <a:prstGeom prst="roundRect">
          <a:avLst/>
        </a:prstGeom>
        <a:solidFill>
          <a:schemeClr val="accent5">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Horarios diferidos por nivel.</a:t>
          </a:r>
          <a:endParaRPr lang="en-US" sz="1300" kern="1200"/>
        </a:p>
      </dsp:txBody>
      <dsp:txXfrm>
        <a:off x="25210" y="129755"/>
        <a:ext cx="7078372" cy="466007"/>
      </dsp:txXfrm>
    </dsp:sp>
    <dsp:sp modelId="{820C50FE-ED7E-4026-88FD-2945FE146847}">
      <dsp:nvSpPr>
        <dsp:cNvPr id="0" name=""/>
        <dsp:cNvSpPr/>
      </dsp:nvSpPr>
      <dsp:spPr>
        <a:xfrm>
          <a:off x="0" y="658412"/>
          <a:ext cx="7128792" cy="516427"/>
        </a:xfrm>
        <a:prstGeom prst="roundRect">
          <a:avLst/>
        </a:prstGeom>
        <a:solidFill>
          <a:schemeClr val="accent5">
            <a:hueOff val="169820"/>
            <a:satOff val="1821"/>
            <a:lumOff val="1103"/>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Uso de mascarilla y distancia física de 1 mt. entre alumnos (as).</a:t>
          </a:r>
          <a:endParaRPr lang="en-US" sz="1300" kern="1200"/>
        </a:p>
      </dsp:txBody>
      <dsp:txXfrm>
        <a:off x="25210" y="683622"/>
        <a:ext cx="7078372" cy="466007"/>
      </dsp:txXfrm>
    </dsp:sp>
    <dsp:sp modelId="{03019A8D-AC43-482F-9A9D-006E0A96C9BF}">
      <dsp:nvSpPr>
        <dsp:cNvPr id="0" name=""/>
        <dsp:cNvSpPr/>
      </dsp:nvSpPr>
      <dsp:spPr>
        <a:xfrm>
          <a:off x="0" y="1212279"/>
          <a:ext cx="7128792" cy="516427"/>
        </a:xfrm>
        <a:prstGeom prst="roundRect">
          <a:avLst/>
        </a:prstGeom>
        <a:solidFill>
          <a:schemeClr val="accent5">
            <a:hueOff val="339640"/>
            <a:satOff val="3642"/>
            <a:lumOff val="2206"/>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Ubicación en patios y cancha demarcada con huincha de seguridad.</a:t>
          </a:r>
          <a:endParaRPr lang="en-US" sz="1300" kern="1200"/>
        </a:p>
      </dsp:txBody>
      <dsp:txXfrm>
        <a:off x="25210" y="1237489"/>
        <a:ext cx="7078372" cy="466007"/>
      </dsp:txXfrm>
    </dsp:sp>
    <dsp:sp modelId="{6579C202-713D-4F7C-9D3F-3A28CA947993}">
      <dsp:nvSpPr>
        <dsp:cNvPr id="0" name=""/>
        <dsp:cNvSpPr/>
      </dsp:nvSpPr>
      <dsp:spPr>
        <a:xfrm>
          <a:off x="0" y="1766146"/>
          <a:ext cx="7128792" cy="516427"/>
        </a:xfrm>
        <a:prstGeom prst="roundRect">
          <a:avLst/>
        </a:prstGeom>
        <a:solidFill>
          <a:schemeClr val="accent5">
            <a:hueOff val="509460"/>
            <a:satOff val="5464"/>
            <a:lumOff val="3309"/>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Juegos de Kínder (patio) han sido retirados hasta que las condiciones sanitarias sean adecuadas.</a:t>
          </a:r>
          <a:endParaRPr lang="en-US" sz="1300" kern="1200"/>
        </a:p>
      </dsp:txBody>
      <dsp:txXfrm>
        <a:off x="25210" y="1791356"/>
        <a:ext cx="7078372" cy="466007"/>
      </dsp:txXfrm>
    </dsp:sp>
    <dsp:sp modelId="{52165D3B-FD39-4A03-BDFB-5783D1F5DCB3}">
      <dsp:nvSpPr>
        <dsp:cNvPr id="0" name=""/>
        <dsp:cNvSpPr/>
      </dsp:nvSpPr>
      <dsp:spPr>
        <a:xfrm>
          <a:off x="0" y="2320013"/>
          <a:ext cx="7128792" cy="516427"/>
        </a:xfrm>
        <a:prstGeom prst="roundRect">
          <a:avLst/>
        </a:prstGeom>
        <a:solidFill>
          <a:schemeClr val="accent5">
            <a:hueOff val="679280"/>
            <a:satOff val="7285"/>
            <a:lumOff val="4412"/>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Alumnos (as)  a cargo de Asistentes de Educación. Nunca estarán solos.</a:t>
          </a:r>
          <a:endParaRPr lang="en-US" sz="1300" kern="1200"/>
        </a:p>
      </dsp:txBody>
      <dsp:txXfrm>
        <a:off x="25210" y="2345223"/>
        <a:ext cx="7078372" cy="466007"/>
      </dsp:txXfrm>
    </dsp:sp>
    <dsp:sp modelId="{9CE4EE1D-9AB7-49F0-B2AA-154F1E25DEA2}">
      <dsp:nvSpPr>
        <dsp:cNvPr id="0" name=""/>
        <dsp:cNvSpPr/>
      </dsp:nvSpPr>
      <dsp:spPr>
        <a:xfrm>
          <a:off x="0" y="2873880"/>
          <a:ext cx="7128792" cy="516427"/>
        </a:xfrm>
        <a:prstGeom prst="roundRect">
          <a:avLst/>
        </a:prstGeom>
        <a:solidFill>
          <a:schemeClr val="accent5">
            <a:hueOff val="849099"/>
            <a:satOff val="9106"/>
            <a:lumOff val="5514"/>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dirty="0"/>
            <a:t>Espacios comunes de recreación, demarcados con huincha de seguridad con distancia de 1 </a:t>
          </a:r>
          <a:r>
            <a:rPr lang="es-CL" sz="1300" kern="1200" dirty="0" err="1"/>
            <a:t>mt</a:t>
          </a:r>
          <a:r>
            <a:rPr lang="es-CL" sz="1300" kern="1200" dirty="0"/>
            <a:t>  entre alumnos (as).</a:t>
          </a:r>
          <a:endParaRPr lang="en-US" sz="1300" kern="1200" dirty="0"/>
        </a:p>
      </dsp:txBody>
      <dsp:txXfrm>
        <a:off x="25210" y="2899090"/>
        <a:ext cx="7078372" cy="466007"/>
      </dsp:txXfrm>
    </dsp:sp>
    <dsp:sp modelId="{9462278E-AAAB-418C-A4F6-DCB40E11A4C9}">
      <dsp:nvSpPr>
        <dsp:cNvPr id="0" name=""/>
        <dsp:cNvSpPr/>
      </dsp:nvSpPr>
      <dsp:spPr>
        <a:xfrm>
          <a:off x="0" y="3427747"/>
          <a:ext cx="7128792" cy="516427"/>
        </a:xfrm>
        <a:prstGeom prst="roundRect">
          <a:avLst/>
        </a:prstGeom>
        <a:solidFill>
          <a:schemeClr val="accent5">
            <a:hueOff val="1018919"/>
            <a:satOff val="10927"/>
            <a:lumOff val="6617"/>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Al interior de los lugares demarcados pueden estar máximo tres niños o jóvenes a la vez.</a:t>
          </a:r>
          <a:endParaRPr lang="en-US" sz="1300" kern="1200"/>
        </a:p>
      </dsp:txBody>
      <dsp:txXfrm>
        <a:off x="25210" y="3452957"/>
        <a:ext cx="7078372" cy="466007"/>
      </dsp:txXfrm>
    </dsp:sp>
    <dsp:sp modelId="{F69A0A07-78F2-4616-965A-D46EBF9DB2AB}">
      <dsp:nvSpPr>
        <dsp:cNvPr id="0" name=""/>
        <dsp:cNvSpPr/>
      </dsp:nvSpPr>
      <dsp:spPr>
        <a:xfrm>
          <a:off x="0" y="3981614"/>
          <a:ext cx="7128792" cy="516427"/>
        </a:xfrm>
        <a:prstGeom prst="roundRect">
          <a:avLst/>
        </a:prstGeom>
        <a:solidFill>
          <a:schemeClr val="accent5">
            <a:hueOff val="1188739"/>
            <a:satOff val="12749"/>
            <a:lumOff val="772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dirty="0"/>
            <a:t>No se podrá practicar deportes colectivos hasta que las condiciones sanitarias lo permitan.</a:t>
          </a:r>
          <a:endParaRPr lang="en-US" sz="1300" kern="1200" dirty="0"/>
        </a:p>
      </dsp:txBody>
      <dsp:txXfrm>
        <a:off x="25210" y="4006824"/>
        <a:ext cx="7078372" cy="466007"/>
      </dsp:txXfrm>
    </dsp:sp>
    <dsp:sp modelId="{E2B35DE0-6F90-4792-AB93-4C231CACA51D}">
      <dsp:nvSpPr>
        <dsp:cNvPr id="0" name=""/>
        <dsp:cNvSpPr/>
      </dsp:nvSpPr>
      <dsp:spPr>
        <a:xfrm>
          <a:off x="0" y="4535481"/>
          <a:ext cx="7128792" cy="516427"/>
        </a:xfrm>
        <a:prstGeom prst="roundRect">
          <a:avLst/>
        </a:prstGeom>
        <a:solidFill>
          <a:schemeClr val="accent5">
            <a:hueOff val="1358559"/>
            <a:satOff val="14570"/>
            <a:lumOff val="8823"/>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s-CL" sz="1300" kern="1200"/>
            <a:t> Clases de Educación Física,  al aire libre con distancia de 1 mt. entre alumnos (as) al igual que en camarines.</a:t>
          </a:r>
          <a:endParaRPr lang="en-US" sz="1300" kern="1200"/>
        </a:p>
      </dsp:txBody>
      <dsp:txXfrm>
        <a:off x="25210" y="4560691"/>
        <a:ext cx="7078372" cy="46600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21427-FED9-48C6-A35F-D4F02274B1EA}">
      <dsp:nvSpPr>
        <dsp:cNvPr id="0" name=""/>
        <dsp:cNvSpPr/>
      </dsp:nvSpPr>
      <dsp:spPr>
        <a:xfrm>
          <a:off x="0" y="101869"/>
          <a:ext cx="6048672" cy="839109"/>
        </a:xfrm>
        <a:prstGeom prst="roundRect">
          <a:avLst/>
        </a:prstGeom>
        <a:solidFill>
          <a:schemeClr val="accent2">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dirty="0"/>
            <a:t>El aforo en Biblioteca es de dos funcionarios y 17 alumnos (as), con distancia física de 1 </a:t>
          </a:r>
          <a:r>
            <a:rPr lang="es-CL" sz="1500" kern="1200" dirty="0" err="1"/>
            <a:t>mt</a:t>
          </a:r>
          <a:r>
            <a:rPr lang="es-CL" sz="1500" kern="1200" dirty="0"/>
            <a:t> entre personas.</a:t>
          </a:r>
          <a:endParaRPr lang="en-US" sz="1500" kern="1200" dirty="0"/>
        </a:p>
      </dsp:txBody>
      <dsp:txXfrm>
        <a:off x="40962" y="142831"/>
        <a:ext cx="5966748" cy="757185"/>
      </dsp:txXfrm>
    </dsp:sp>
    <dsp:sp modelId="{1624EB0E-505C-423F-93F8-DE4408FC569C}">
      <dsp:nvSpPr>
        <dsp:cNvPr id="0" name=""/>
        <dsp:cNvSpPr/>
      </dsp:nvSpPr>
      <dsp:spPr>
        <a:xfrm>
          <a:off x="0" y="984178"/>
          <a:ext cx="6048672" cy="839109"/>
        </a:xfrm>
        <a:prstGeom prst="roundRect">
          <a:avLst/>
        </a:prstGeom>
        <a:solidFill>
          <a:schemeClr val="accent2">
            <a:hueOff val="386745"/>
            <a:satOff val="-38"/>
            <a:lumOff val="-1993"/>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dirty="0"/>
            <a:t>En la zona de computadores de Biblioteca, sólo puede permanecer  un alumno (a).</a:t>
          </a:r>
          <a:endParaRPr lang="en-US" sz="1500" kern="1200" dirty="0"/>
        </a:p>
      </dsp:txBody>
      <dsp:txXfrm>
        <a:off x="40962" y="1025140"/>
        <a:ext cx="5966748" cy="757185"/>
      </dsp:txXfrm>
    </dsp:sp>
    <dsp:sp modelId="{3E073652-4BD2-4EE5-8AAB-7BDD512EE7A7}">
      <dsp:nvSpPr>
        <dsp:cNvPr id="0" name=""/>
        <dsp:cNvSpPr/>
      </dsp:nvSpPr>
      <dsp:spPr>
        <a:xfrm>
          <a:off x="0" y="1866487"/>
          <a:ext cx="6048672" cy="839109"/>
        </a:xfrm>
        <a:prstGeom prst="roundRect">
          <a:avLst/>
        </a:prstGeom>
        <a:solidFill>
          <a:schemeClr val="accent2">
            <a:hueOff val="773489"/>
            <a:satOff val="-76"/>
            <a:lumOff val="-3987"/>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a:t>El aforo en Enfermería es de una funcionaria y dos alumnos (as). Si hubiese más alumnos (as) para atención, tienen que esperar fuera su turno.</a:t>
          </a:r>
          <a:endParaRPr lang="en-US" sz="1500" kern="1200"/>
        </a:p>
      </dsp:txBody>
      <dsp:txXfrm>
        <a:off x="40962" y="1907449"/>
        <a:ext cx="5966748" cy="757185"/>
      </dsp:txXfrm>
    </dsp:sp>
    <dsp:sp modelId="{615B1EDE-D769-4AB9-9A3A-5A0EB8A12092}">
      <dsp:nvSpPr>
        <dsp:cNvPr id="0" name=""/>
        <dsp:cNvSpPr/>
      </dsp:nvSpPr>
      <dsp:spPr>
        <a:xfrm>
          <a:off x="0" y="2748797"/>
          <a:ext cx="6048672" cy="839109"/>
        </a:xfrm>
        <a:prstGeom prst="roundRect">
          <a:avLst/>
        </a:prstGeom>
        <a:solidFill>
          <a:schemeClr val="accent2">
            <a:hueOff val="1160234"/>
            <a:satOff val="-114"/>
            <a:lumOff val="-598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dirty="0"/>
            <a:t>La prioridad de atención en Enfermería es para los casos de urgencia.</a:t>
          </a:r>
          <a:endParaRPr lang="en-US" sz="1500" kern="1200" dirty="0"/>
        </a:p>
      </dsp:txBody>
      <dsp:txXfrm>
        <a:off x="40962" y="2789759"/>
        <a:ext cx="5966748" cy="757185"/>
      </dsp:txXfrm>
    </dsp:sp>
    <dsp:sp modelId="{2CA68EB6-B194-41E5-BB15-161C8F7BB9F1}">
      <dsp:nvSpPr>
        <dsp:cNvPr id="0" name=""/>
        <dsp:cNvSpPr/>
      </dsp:nvSpPr>
      <dsp:spPr>
        <a:xfrm>
          <a:off x="0" y="3631106"/>
          <a:ext cx="6048672" cy="839109"/>
        </a:xfrm>
        <a:prstGeom prst="roundRect">
          <a:avLst/>
        </a:prstGeom>
        <a:solidFill>
          <a:schemeClr val="accent2">
            <a:hueOff val="1546979"/>
            <a:satOff val="-151"/>
            <a:lumOff val="-7973"/>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a:t>La Técnico de Enfermería siempre usará mascarilla, escudo facial, pechera, guantes, los que se cambiará cada tres horas. </a:t>
          </a:r>
          <a:endParaRPr lang="en-US" sz="1500" kern="1200"/>
        </a:p>
      </dsp:txBody>
      <dsp:txXfrm>
        <a:off x="40962" y="3672068"/>
        <a:ext cx="5966748" cy="757185"/>
      </dsp:txXfrm>
    </dsp:sp>
    <dsp:sp modelId="{605365BD-7047-4962-A724-632DE2314529}">
      <dsp:nvSpPr>
        <dsp:cNvPr id="0" name=""/>
        <dsp:cNvSpPr/>
      </dsp:nvSpPr>
      <dsp:spPr>
        <a:xfrm>
          <a:off x="0" y="4513416"/>
          <a:ext cx="6048672" cy="839109"/>
        </a:xfrm>
        <a:prstGeom prst="roundRect">
          <a:avLst/>
        </a:prstGeom>
        <a:solidFill>
          <a:schemeClr val="accent2">
            <a:hueOff val="1933723"/>
            <a:satOff val="-189"/>
            <a:lumOff val="-9967"/>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dirty="0"/>
            <a:t>El aforo en la Sala de Computación es de una funcionaria y 18 alumnos (as) con distancia física de 1 </a:t>
          </a:r>
          <a:r>
            <a:rPr lang="es-CL" sz="1500" kern="1200" dirty="0" err="1"/>
            <a:t>mt</a:t>
          </a:r>
          <a:r>
            <a:rPr lang="es-CL" sz="1500" kern="1200" dirty="0"/>
            <a:t>. entre personas. </a:t>
          </a:r>
          <a:endParaRPr lang="en-US" sz="1500" kern="1200" dirty="0"/>
        </a:p>
      </dsp:txBody>
      <dsp:txXfrm>
        <a:off x="40962" y="4554378"/>
        <a:ext cx="5966748" cy="757185"/>
      </dsp:txXfrm>
    </dsp:sp>
    <dsp:sp modelId="{C36B5E48-0408-4A8D-BD08-5C4C334BDEBF}">
      <dsp:nvSpPr>
        <dsp:cNvPr id="0" name=""/>
        <dsp:cNvSpPr/>
      </dsp:nvSpPr>
      <dsp:spPr>
        <a:xfrm>
          <a:off x="0" y="5395725"/>
          <a:ext cx="6048672" cy="839109"/>
        </a:xfrm>
        <a:prstGeom prst="roundRect">
          <a:avLst/>
        </a:prstGeom>
        <a:solidFill>
          <a:schemeClr val="accent2">
            <a:hueOff val="2320468"/>
            <a:satOff val="-227"/>
            <a:lumOff val="-1196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s-CL" sz="1500" kern="1200" dirty="0"/>
            <a:t>La Encargada de Computación siempre usará mascarilla, escudo facial, pechera. Todos los implementos de computación se higienizan después de ser usados.</a:t>
          </a:r>
          <a:endParaRPr lang="en-US" sz="1500" kern="1200" dirty="0"/>
        </a:p>
      </dsp:txBody>
      <dsp:txXfrm>
        <a:off x="40962" y="5436687"/>
        <a:ext cx="5966748" cy="75718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DD6487-9666-48A1-880B-44EF42ED88A9}">
      <dsp:nvSpPr>
        <dsp:cNvPr id="0" name=""/>
        <dsp:cNvSpPr/>
      </dsp:nvSpPr>
      <dsp:spPr>
        <a:xfrm>
          <a:off x="0" y="11127"/>
          <a:ext cx="5733635" cy="1427400"/>
        </a:xfrm>
        <a:prstGeom prst="roundRect">
          <a:avLst/>
        </a:prstGeom>
        <a:solidFill>
          <a:schemeClr val="accent2">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CL" sz="2000" kern="1200" dirty="0"/>
            <a:t>Se mantiene a la persona aislada en el lugar habilitado para tal efecto: alumno (a), Enfermería; funcionario, oficina admisión.</a:t>
          </a:r>
          <a:endParaRPr lang="en-US" sz="2000" kern="1200" dirty="0"/>
        </a:p>
      </dsp:txBody>
      <dsp:txXfrm>
        <a:off x="69680" y="80807"/>
        <a:ext cx="5594275" cy="1288040"/>
      </dsp:txXfrm>
    </dsp:sp>
    <dsp:sp modelId="{872949F0-01E0-4860-809C-404F03FA7CDE}">
      <dsp:nvSpPr>
        <dsp:cNvPr id="0" name=""/>
        <dsp:cNvSpPr/>
      </dsp:nvSpPr>
      <dsp:spPr>
        <a:xfrm>
          <a:off x="0" y="1496128"/>
          <a:ext cx="5733635" cy="1427400"/>
        </a:xfrm>
        <a:prstGeom prst="roundRect">
          <a:avLst/>
        </a:prstGeom>
        <a:solidFill>
          <a:schemeClr val="accent2">
            <a:hueOff val="773489"/>
            <a:satOff val="-76"/>
            <a:lumOff val="-3987"/>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CL" sz="2000" kern="1200"/>
            <a:t>Si es alumno (a) la Técnico en Enfermería avisará inmediatamente al apoderado (a) la situación.</a:t>
          </a:r>
          <a:endParaRPr lang="en-US" sz="2000" kern="1200"/>
        </a:p>
      </dsp:txBody>
      <dsp:txXfrm>
        <a:off x="69680" y="1565808"/>
        <a:ext cx="5594275" cy="1288040"/>
      </dsp:txXfrm>
    </dsp:sp>
    <dsp:sp modelId="{B633ECFE-533A-4494-8DD5-BC1BA4A3CE75}">
      <dsp:nvSpPr>
        <dsp:cNvPr id="0" name=""/>
        <dsp:cNvSpPr/>
      </dsp:nvSpPr>
      <dsp:spPr>
        <a:xfrm>
          <a:off x="0" y="2981128"/>
          <a:ext cx="5733635" cy="1427400"/>
        </a:xfrm>
        <a:prstGeom prst="roundRect">
          <a:avLst/>
        </a:prstGeom>
        <a:solidFill>
          <a:schemeClr val="accent2">
            <a:hueOff val="1546979"/>
            <a:satOff val="-151"/>
            <a:lumOff val="-7973"/>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CL" sz="2000" kern="1200" dirty="0"/>
            <a:t>Si es funcionario se envía al centro asistencial más cercano para toma de examen PCR,  </a:t>
          </a:r>
          <a:r>
            <a:rPr lang="es-CL" sz="2000" kern="1200" dirty="0" err="1"/>
            <a:t>Cesfam</a:t>
          </a:r>
          <a:r>
            <a:rPr lang="es-CL" sz="2000" kern="1200" dirty="0"/>
            <a:t> Bellavista y/o centro de atención de Mutual de Seguridad. </a:t>
          </a:r>
          <a:endParaRPr lang="en-US" sz="2000" kern="1200" dirty="0"/>
        </a:p>
      </dsp:txBody>
      <dsp:txXfrm>
        <a:off x="69680" y="3050808"/>
        <a:ext cx="5594275" cy="1288040"/>
      </dsp:txXfrm>
    </dsp:sp>
    <dsp:sp modelId="{DFE7DACA-6696-47B0-AF74-2541A23497C2}">
      <dsp:nvSpPr>
        <dsp:cNvPr id="0" name=""/>
        <dsp:cNvSpPr/>
      </dsp:nvSpPr>
      <dsp:spPr>
        <a:xfrm>
          <a:off x="0" y="4466128"/>
          <a:ext cx="5733635" cy="1427400"/>
        </a:xfrm>
        <a:prstGeom prst="roundRect">
          <a:avLst/>
        </a:prstGeom>
        <a:solidFill>
          <a:schemeClr val="accent2">
            <a:hueOff val="2320468"/>
            <a:satOff val="-227"/>
            <a:lumOff val="-1196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CL" sz="2000" kern="1200" dirty="0"/>
            <a:t>En caso de confirmación de Covid-19 se debe proceder según las instrucciones dadas por los Ministerios de Salud y Educación. </a:t>
          </a:r>
          <a:endParaRPr lang="en-US" sz="2000" kern="1200" dirty="0"/>
        </a:p>
      </dsp:txBody>
      <dsp:txXfrm>
        <a:off x="69680" y="4535808"/>
        <a:ext cx="5594275" cy="1288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1DD81-797F-48AE-B425-19D838871DC4}">
      <dsp:nvSpPr>
        <dsp:cNvPr id="0" name=""/>
        <dsp:cNvSpPr/>
      </dsp:nvSpPr>
      <dsp:spPr>
        <a:xfrm>
          <a:off x="0" y="1852"/>
          <a:ext cx="4394170" cy="4590421"/>
        </a:xfrm>
        <a:prstGeom prst="roundRect">
          <a:avLst/>
        </a:prstGeom>
        <a:gradFill rotWithShape="0">
          <a:gsLst>
            <a:gs pos="0">
              <a:schemeClr val="accent2">
                <a:hueOff val="0"/>
                <a:satOff val="0"/>
                <a:lumOff val="0"/>
                <a:alphaOff val="0"/>
                <a:tint val="98000"/>
                <a:hueMod val="94000"/>
                <a:satMod val="130000"/>
                <a:lumMod val="138000"/>
              </a:schemeClr>
            </a:gs>
            <a:gs pos="100000">
              <a:schemeClr val="accent2">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CL" sz="2400" b="1" kern="1200" dirty="0"/>
            <a:t>Todos los espacios del colegio están demarcados con huincha amarilla de seguridad y/o señalética para que los alumnos (as) y el personal del establecimiento eviten en gran medida el contacto físico: salas, patio, cancha, pasillos, oficinas y acceso a baños</a:t>
          </a:r>
          <a:r>
            <a:rPr lang="es-CL" sz="2400" kern="1200" dirty="0"/>
            <a:t>.</a:t>
          </a:r>
          <a:endParaRPr lang="en-US" sz="2400" kern="1200" dirty="0"/>
        </a:p>
      </dsp:txBody>
      <dsp:txXfrm>
        <a:off x="214506" y="216358"/>
        <a:ext cx="3965158" cy="41614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BF0E52-E7C1-4DEA-8171-22203F7266E6}">
      <dsp:nvSpPr>
        <dsp:cNvPr id="0" name=""/>
        <dsp:cNvSpPr/>
      </dsp:nvSpPr>
      <dsp:spPr>
        <a:xfrm>
          <a:off x="0" y="0"/>
          <a:ext cx="4264104" cy="0"/>
        </a:xfrm>
        <a:prstGeom prst="line">
          <a:avLst/>
        </a:prstGeom>
        <a:gradFill rotWithShape="0">
          <a:gsLst>
            <a:gs pos="0">
              <a:schemeClr val="accent2">
                <a:hueOff val="0"/>
                <a:satOff val="0"/>
                <a:lumOff val="0"/>
                <a:alphaOff val="0"/>
                <a:tint val="98000"/>
                <a:hueMod val="94000"/>
                <a:satMod val="130000"/>
                <a:lumMod val="138000"/>
              </a:schemeClr>
            </a:gs>
            <a:gs pos="100000">
              <a:schemeClr val="accent2">
                <a:hueOff val="0"/>
                <a:satOff val="0"/>
                <a:lumOff val="0"/>
                <a:alphaOff val="0"/>
                <a:shade val="94000"/>
                <a:lumMod val="88000"/>
              </a:schemeClr>
            </a:gs>
          </a:gsLst>
          <a:lin ang="5400000" scaled="0"/>
        </a:gradFill>
        <a:ln w="9525" cap="rnd" cmpd="sng" algn="ctr">
          <a:solidFill>
            <a:schemeClr val="accent2">
              <a:hueOff val="0"/>
              <a:satOff val="0"/>
              <a:lumOff val="0"/>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1B255701-8E3C-4724-8DA0-7FCB6CF53130}">
      <dsp:nvSpPr>
        <dsp:cNvPr id="0" name=""/>
        <dsp:cNvSpPr/>
      </dsp:nvSpPr>
      <dsp:spPr>
        <a:xfrm>
          <a:off x="0" y="0"/>
          <a:ext cx="4264104" cy="1083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CL" sz="1800" b="0" kern="1200" dirty="0"/>
            <a:t>Uso de mascarilla durante toda la jornada</a:t>
          </a:r>
          <a:r>
            <a:rPr lang="es-CL" sz="1600" b="1" kern="1200" dirty="0"/>
            <a:t>.</a:t>
          </a:r>
          <a:endParaRPr lang="en-US" sz="1600" b="1" kern="1200" dirty="0"/>
        </a:p>
      </dsp:txBody>
      <dsp:txXfrm>
        <a:off x="0" y="0"/>
        <a:ext cx="4264104" cy="1083468"/>
      </dsp:txXfrm>
    </dsp:sp>
    <dsp:sp modelId="{6A6DBC3F-A737-4FCA-9698-5F62A76C395E}">
      <dsp:nvSpPr>
        <dsp:cNvPr id="0" name=""/>
        <dsp:cNvSpPr/>
      </dsp:nvSpPr>
      <dsp:spPr>
        <a:xfrm>
          <a:off x="0" y="1083468"/>
          <a:ext cx="4264104" cy="0"/>
        </a:xfrm>
        <a:prstGeom prst="line">
          <a:avLst/>
        </a:prstGeom>
        <a:gradFill rotWithShape="0">
          <a:gsLst>
            <a:gs pos="0">
              <a:schemeClr val="accent2">
                <a:hueOff val="773489"/>
                <a:satOff val="-76"/>
                <a:lumOff val="-3987"/>
                <a:alphaOff val="0"/>
                <a:tint val="98000"/>
                <a:hueMod val="94000"/>
                <a:satMod val="130000"/>
                <a:lumMod val="138000"/>
              </a:schemeClr>
            </a:gs>
            <a:gs pos="100000">
              <a:schemeClr val="accent2">
                <a:hueOff val="773489"/>
                <a:satOff val="-76"/>
                <a:lumOff val="-3987"/>
                <a:alphaOff val="0"/>
                <a:shade val="94000"/>
                <a:lumMod val="88000"/>
              </a:schemeClr>
            </a:gs>
          </a:gsLst>
          <a:lin ang="5400000" scaled="0"/>
        </a:gradFill>
        <a:ln w="9525" cap="rnd" cmpd="sng" algn="ctr">
          <a:solidFill>
            <a:schemeClr val="accent2">
              <a:hueOff val="773489"/>
              <a:satOff val="-76"/>
              <a:lumOff val="-3987"/>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A8CEB82C-34FB-4ACD-BAEA-E761D84E7B04}">
      <dsp:nvSpPr>
        <dsp:cNvPr id="0" name=""/>
        <dsp:cNvSpPr/>
      </dsp:nvSpPr>
      <dsp:spPr>
        <a:xfrm>
          <a:off x="0" y="1083468"/>
          <a:ext cx="4264104" cy="1083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CL" sz="1800" kern="1200" dirty="0"/>
            <a:t>Lavado de manos al ingreso y durante la jornada.</a:t>
          </a:r>
          <a:endParaRPr lang="en-US" sz="1800" kern="1200" dirty="0"/>
        </a:p>
      </dsp:txBody>
      <dsp:txXfrm>
        <a:off x="0" y="1083468"/>
        <a:ext cx="4264104" cy="1083468"/>
      </dsp:txXfrm>
    </dsp:sp>
    <dsp:sp modelId="{D853BA3A-F3BE-4988-89DC-B449F40C60F2}">
      <dsp:nvSpPr>
        <dsp:cNvPr id="0" name=""/>
        <dsp:cNvSpPr/>
      </dsp:nvSpPr>
      <dsp:spPr>
        <a:xfrm>
          <a:off x="0" y="2166937"/>
          <a:ext cx="4264104" cy="0"/>
        </a:xfrm>
        <a:prstGeom prst="line">
          <a:avLst/>
        </a:prstGeom>
        <a:gradFill rotWithShape="0">
          <a:gsLst>
            <a:gs pos="0">
              <a:schemeClr val="accent2">
                <a:hueOff val="1546979"/>
                <a:satOff val="-151"/>
                <a:lumOff val="-7973"/>
                <a:alphaOff val="0"/>
                <a:tint val="98000"/>
                <a:hueMod val="94000"/>
                <a:satMod val="130000"/>
                <a:lumMod val="138000"/>
              </a:schemeClr>
            </a:gs>
            <a:gs pos="100000">
              <a:schemeClr val="accent2">
                <a:hueOff val="1546979"/>
                <a:satOff val="-151"/>
                <a:lumOff val="-7973"/>
                <a:alphaOff val="0"/>
                <a:shade val="94000"/>
                <a:lumMod val="88000"/>
              </a:schemeClr>
            </a:gs>
          </a:gsLst>
          <a:lin ang="5400000" scaled="0"/>
        </a:gradFill>
        <a:ln w="9525" cap="rnd" cmpd="sng" algn="ctr">
          <a:solidFill>
            <a:schemeClr val="accent2">
              <a:hueOff val="1546979"/>
              <a:satOff val="-151"/>
              <a:lumOff val="-7973"/>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3EBE1123-91FB-4B6F-BC04-18EC76C48D38}">
      <dsp:nvSpPr>
        <dsp:cNvPr id="0" name=""/>
        <dsp:cNvSpPr/>
      </dsp:nvSpPr>
      <dsp:spPr>
        <a:xfrm>
          <a:off x="0" y="2166937"/>
          <a:ext cx="4264104" cy="1083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CL" sz="1800" kern="1200" dirty="0"/>
            <a:t>Lavado de manos docentes, antes y después de cada clase.</a:t>
          </a:r>
          <a:endParaRPr lang="en-US" sz="1800" kern="1200" dirty="0"/>
        </a:p>
      </dsp:txBody>
      <dsp:txXfrm>
        <a:off x="0" y="2166937"/>
        <a:ext cx="4264104" cy="1083468"/>
      </dsp:txXfrm>
    </dsp:sp>
    <dsp:sp modelId="{62661487-062E-4029-8C75-F591AECD414E}">
      <dsp:nvSpPr>
        <dsp:cNvPr id="0" name=""/>
        <dsp:cNvSpPr/>
      </dsp:nvSpPr>
      <dsp:spPr>
        <a:xfrm>
          <a:off x="0" y="3250406"/>
          <a:ext cx="4264104" cy="0"/>
        </a:xfrm>
        <a:prstGeom prst="line">
          <a:avLst/>
        </a:prstGeom>
        <a:gradFill rotWithShape="0">
          <a:gsLst>
            <a:gs pos="0">
              <a:schemeClr val="accent2">
                <a:hueOff val="2320468"/>
                <a:satOff val="-227"/>
                <a:lumOff val="-11960"/>
                <a:alphaOff val="0"/>
                <a:tint val="98000"/>
                <a:hueMod val="94000"/>
                <a:satMod val="130000"/>
                <a:lumMod val="138000"/>
              </a:schemeClr>
            </a:gs>
            <a:gs pos="100000">
              <a:schemeClr val="accent2">
                <a:hueOff val="2320468"/>
                <a:satOff val="-227"/>
                <a:lumOff val="-11960"/>
                <a:alphaOff val="0"/>
                <a:shade val="94000"/>
                <a:lumMod val="88000"/>
              </a:schemeClr>
            </a:gs>
          </a:gsLst>
          <a:lin ang="5400000" scaled="0"/>
        </a:gradFill>
        <a:ln w="9525" cap="rnd" cmpd="sng" algn="ctr">
          <a:solidFill>
            <a:schemeClr val="accent2">
              <a:hueOff val="2320468"/>
              <a:satOff val="-227"/>
              <a:lumOff val="-11960"/>
              <a:alphaOff val="0"/>
            </a:schemeClr>
          </a:solidFill>
          <a:prstDash val="solid"/>
        </a:ln>
        <a:effectLst>
          <a:innerShdw blurRad="25400" dist="12700" dir="13500000">
            <a:srgbClr val="000000">
              <a:alpha val="45000"/>
            </a:srgbClr>
          </a:innerShdw>
        </a:effectLst>
      </dsp:spPr>
      <dsp:style>
        <a:lnRef idx="1">
          <a:scrgbClr r="0" g="0" b="0"/>
        </a:lnRef>
        <a:fillRef idx="3">
          <a:scrgbClr r="0" g="0" b="0"/>
        </a:fillRef>
        <a:effectRef idx="2">
          <a:scrgbClr r="0" g="0" b="0"/>
        </a:effectRef>
        <a:fontRef idx="minor">
          <a:schemeClr val="lt1"/>
        </a:fontRef>
      </dsp:style>
    </dsp:sp>
    <dsp:sp modelId="{23FCC1A4-7CD5-4554-B3B0-B1546222FF7B}">
      <dsp:nvSpPr>
        <dsp:cNvPr id="0" name=""/>
        <dsp:cNvSpPr/>
      </dsp:nvSpPr>
      <dsp:spPr>
        <a:xfrm>
          <a:off x="0" y="3250406"/>
          <a:ext cx="4264104" cy="1083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CL" sz="1800" kern="1200" dirty="0"/>
            <a:t>El lavado de manos ocasionalmente puede reemplazarse por aplicación de alcohol gel.</a:t>
          </a:r>
          <a:endParaRPr lang="en-US" sz="1800" kern="1200" dirty="0"/>
        </a:p>
      </dsp:txBody>
      <dsp:txXfrm>
        <a:off x="0" y="3250406"/>
        <a:ext cx="4264104" cy="10834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62FD37-D466-4851-8731-6A9B76B5D0E0}">
      <dsp:nvSpPr>
        <dsp:cNvPr id="0" name=""/>
        <dsp:cNvSpPr/>
      </dsp:nvSpPr>
      <dsp:spPr>
        <a:xfrm>
          <a:off x="261430" y="60000"/>
          <a:ext cx="3939857" cy="2325918"/>
        </a:xfrm>
        <a:prstGeom prst="rect">
          <a:avLst/>
        </a:prstGeom>
        <a:solidFill>
          <a:schemeClr val="accent2">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CL" sz="1800" b="1" kern="1200" dirty="0"/>
            <a:t> </a:t>
          </a:r>
          <a:r>
            <a:rPr lang="es-CL" sz="1800" b="1" kern="1200" dirty="0">
              <a:latin typeface="+mj-lt"/>
            </a:rPr>
            <a:t>EVITAR</a:t>
          </a:r>
          <a:endParaRPr lang="en-US" sz="1800" b="1" kern="1200" dirty="0">
            <a:latin typeface="+mj-lt"/>
          </a:endParaRPr>
        </a:p>
        <a:p>
          <a:pPr marL="171450" lvl="1" indent="-171450" algn="l" defTabSz="800100">
            <a:lnSpc>
              <a:spcPct val="90000"/>
            </a:lnSpc>
            <a:spcBef>
              <a:spcPct val="0"/>
            </a:spcBef>
            <a:spcAft>
              <a:spcPct val="15000"/>
            </a:spcAft>
            <a:buChar char="•"/>
          </a:pPr>
          <a:r>
            <a:rPr lang="es-CL" sz="1800" b="1" kern="1200" dirty="0"/>
            <a:t>Saludar con contacto físico</a:t>
          </a:r>
          <a:endParaRPr lang="en-US" sz="1800" b="1" kern="1200" dirty="0"/>
        </a:p>
        <a:p>
          <a:pPr marL="171450" lvl="1" indent="-171450" algn="l" defTabSz="800100">
            <a:lnSpc>
              <a:spcPct val="90000"/>
            </a:lnSpc>
            <a:spcBef>
              <a:spcPct val="0"/>
            </a:spcBef>
            <a:spcAft>
              <a:spcPct val="15000"/>
            </a:spcAft>
            <a:buChar char="•"/>
          </a:pPr>
          <a:r>
            <a:rPr lang="es-CL" sz="1800" b="1" kern="1200" dirty="0"/>
            <a:t>Tocarse ojos, nariz, boca</a:t>
          </a:r>
          <a:endParaRPr lang="en-US" sz="1800" b="1" kern="1200" dirty="0"/>
        </a:p>
        <a:p>
          <a:pPr marL="171450" lvl="1" indent="-171450" algn="l" defTabSz="800100">
            <a:lnSpc>
              <a:spcPct val="90000"/>
            </a:lnSpc>
            <a:spcBef>
              <a:spcPct val="0"/>
            </a:spcBef>
            <a:spcAft>
              <a:spcPct val="15000"/>
            </a:spcAft>
            <a:buChar char="•"/>
          </a:pPr>
          <a:r>
            <a:rPr lang="es-CL" sz="1800" b="1" kern="1200" dirty="0"/>
            <a:t>Conversaciones cara a cara sin mascarilla</a:t>
          </a:r>
          <a:endParaRPr lang="en-US" sz="1800" b="1" kern="1200" dirty="0"/>
        </a:p>
        <a:p>
          <a:pPr marL="171450" lvl="1" indent="-171450" algn="l" defTabSz="800100">
            <a:lnSpc>
              <a:spcPct val="90000"/>
            </a:lnSpc>
            <a:spcBef>
              <a:spcPct val="0"/>
            </a:spcBef>
            <a:spcAft>
              <a:spcPct val="15000"/>
            </a:spcAft>
            <a:buChar char="•"/>
          </a:pPr>
          <a:r>
            <a:rPr lang="es-CL" sz="1800" b="1" kern="1200" dirty="0"/>
            <a:t>Lugares cerrados con poca ventilación</a:t>
          </a:r>
          <a:endParaRPr lang="en-US" sz="1800" b="1" kern="1200" dirty="0"/>
        </a:p>
        <a:p>
          <a:pPr marL="171450" lvl="1" indent="-171450" algn="l" defTabSz="800100">
            <a:lnSpc>
              <a:spcPct val="90000"/>
            </a:lnSpc>
            <a:spcBef>
              <a:spcPct val="0"/>
            </a:spcBef>
            <a:spcAft>
              <a:spcPct val="15000"/>
            </a:spcAft>
            <a:buChar char="•"/>
          </a:pPr>
          <a:r>
            <a:rPr lang="es-CL" sz="1800" b="1" kern="1200" dirty="0"/>
            <a:t>Aglomeraciones</a:t>
          </a:r>
          <a:endParaRPr lang="en-US" sz="1400" b="1" kern="1200" dirty="0"/>
        </a:p>
      </dsp:txBody>
      <dsp:txXfrm>
        <a:off x="261430" y="60000"/>
        <a:ext cx="3939857" cy="2325918"/>
      </dsp:txXfrm>
    </dsp:sp>
    <dsp:sp modelId="{D29AA534-4B00-45F2-B60B-A8466B1004CA}">
      <dsp:nvSpPr>
        <dsp:cNvPr id="0" name=""/>
        <dsp:cNvSpPr/>
      </dsp:nvSpPr>
      <dsp:spPr>
        <a:xfrm>
          <a:off x="4513037" y="296726"/>
          <a:ext cx="2890323" cy="1734193"/>
        </a:xfrm>
        <a:prstGeom prst="rect">
          <a:avLst/>
        </a:prstGeom>
        <a:solidFill>
          <a:schemeClr val="accent2">
            <a:hueOff val="1160234"/>
            <a:satOff val="-114"/>
            <a:lumOff val="-598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CL" sz="1800" b="1" kern="1200" dirty="0"/>
            <a:t>RESPETAR</a:t>
          </a:r>
        </a:p>
        <a:p>
          <a:pPr marL="0" lvl="0" indent="0" algn="ctr" defTabSz="800100">
            <a:lnSpc>
              <a:spcPct val="90000"/>
            </a:lnSpc>
            <a:spcBef>
              <a:spcPct val="0"/>
            </a:spcBef>
            <a:spcAft>
              <a:spcPct val="35000"/>
            </a:spcAft>
            <a:buNone/>
          </a:pPr>
          <a:r>
            <a:rPr lang="es-CL" sz="1900" kern="1200" dirty="0"/>
            <a:t> </a:t>
          </a:r>
          <a:r>
            <a:rPr lang="es-CL" sz="1800" b="1" kern="1200" dirty="0"/>
            <a:t>El aforo señalizado para cada espacio.</a:t>
          </a:r>
        </a:p>
        <a:p>
          <a:pPr marL="0" lvl="0" indent="0" algn="ctr" defTabSz="800100">
            <a:lnSpc>
              <a:spcPct val="90000"/>
            </a:lnSpc>
            <a:spcBef>
              <a:spcPct val="0"/>
            </a:spcBef>
            <a:spcAft>
              <a:spcPct val="35000"/>
            </a:spcAft>
            <a:buNone/>
          </a:pPr>
          <a:r>
            <a:rPr lang="es-CL" sz="1800" b="1" kern="1200" dirty="0"/>
            <a:t>La distancia física de 1 </a:t>
          </a:r>
          <a:r>
            <a:rPr lang="es-CL" sz="1800" b="1" kern="1200" dirty="0" err="1"/>
            <a:t>mt</a:t>
          </a:r>
          <a:r>
            <a:rPr lang="es-CL" sz="1800" b="1" kern="1200" dirty="0"/>
            <a:t>. entre personas</a:t>
          </a:r>
          <a:r>
            <a:rPr lang="es-CL" sz="1900" b="1" kern="1200" dirty="0"/>
            <a:t>.</a:t>
          </a:r>
          <a:endParaRPr lang="en-US" sz="1900" b="1" kern="1200" dirty="0"/>
        </a:p>
      </dsp:txBody>
      <dsp:txXfrm>
        <a:off x="4513037" y="296726"/>
        <a:ext cx="2890323" cy="1734193"/>
      </dsp:txXfrm>
    </dsp:sp>
    <dsp:sp modelId="{EBB1F450-D3AE-49B5-9652-E950465992C3}">
      <dsp:nvSpPr>
        <dsp:cNvPr id="0" name=""/>
        <dsp:cNvSpPr/>
      </dsp:nvSpPr>
      <dsp:spPr>
        <a:xfrm>
          <a:off x="2488337" y="2616679"/>
          <a:ext cx="3114438" cy="1726719"/>
        </a:xfrm>
        <a:prstGeom prst="rect">
          <a:avLst/>
        </a:prstGeom>
        <a:solidFill>
          <a:schemeClr val="accent2">
            <a:hueOff val="2320468"/>
            <a:satOff val="-227"/>
            <a:lumOff val="-1196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CL" sz="1800" b="1" kern="1200" dirty="0"/>
            <a:t>EVITAR </a:t>
          </a:r>
        </a:p>
        <a:p>
          <a:pPr marL="0" lvl="0" indent="0" algn="ctr" defTabSz="800100">
            <a:lnSpc>
              <a:spcPct val="90000"/>
            </a:lnSpc>
            <a:spcBef>
              <a:spcPct val="0"/>
            </a:spcBef>
            <a:spcAft>
              <a:spcPct val="35000"/>
            </a:spcAft>
            <a:buNone/>
          </a:pPr>
          <a:r>
            <a:rPr lang="es-CL" sz="1800" b="1" kern="1200" dirty="0"/>
            <a:t>Compartir artículos de higiene, alimentación, herramientas, documentos, otros</a:t>
          </a:r>
          <a:r>
            <a:rPr lang="es-CL" sz="1400" b="1" kern="1200" dirty="0"/>
            <a:t>.</a:t>
          </a:r>
          <a:endParaRPr lang="en-US" sz="1400" b="1" kern="1200" dirty="0"/>
        </a:p>
      </dsp:txBody>
      <dsp:txXfrm>
        <a:off x="2488337" y="2616679"/>
        <a:ext cx="3114438" cy="17267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4BA6D-CF13-41DB-9C1C-FA1961F03951}">
      <dsp:nvSpPr>
        <dsp:cNvPr id="0" name=""/>
        <dsp:cNvSpPr/>
      </dsp:nvSpPr>
      <dsp:spPr>
        <a:xfrm>
          <a:off x="0" y="0"/>
          <a:ext cx="5256583" cy="1293704"/>
        </a:xfrm>
        <a:prstGeom prst="roundRect">
          <a:avLst/>
        </a:prstGeom>
        <a:gradFill rotWithShape="0">
          <a:gsLst>
            <a:gs pos="0">
              <a:schemeClr val="accent2">
                <a:hueOff val="0"/>
                <a:satOff val="0"/>
                <a:lumOff val="0"/>
                <a:alphaOff val="0"/>
                <a:tint val="62000"/>
                <a:hueMod val="94000"/>
                <a:satMod val="140000"/>
                <a:lumMod val="110000"/>
              </a:schemeClr>
            </a:gs>
            <a:gs pos="100000">
              <a:schemeClr val="accent2">
                <a:hueOff val="0"/>
                <a:satOff val="0"/>
                <a:lumOff val="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CL" sz="1600" kern="1200" dirty="0"/>
            <a:t>Los lugares de espera para  apoderados están demarcados, respetándose la distancia física de 1 </a:t>
          </a:r>
          <a:r>
            <a:rPr lang="es-CL" sz="1600" kern="1200" dirty="0" err="1"/>
            <a:t>mt</a:t>
          </a:r>
          <a:r>
            <a:rPr lang="es-CL" sz="1600" kern="1200" dirty="0"/>
            <a:t>. e indicándose  el aforo permitido en cada lugar.</a:t>
          </a:r>
          <a:endParaRPr lang="en-US" sz="1600" kern="1200" dirty="0"/>
        </a:p>
      </dsp:txBody>
      <dsp:txXfrm>
        <a:off x="63153" y="63153"/>
        <a:ext cx="5130277" cy="1167398"/>
      </dsp:txXfrm>
    </dsp:sp>
    <dsp:sp modelId="{62EC9F55-BD6B-4E01-9D4D-F1F53F204141}">
      <dsp:nvSpPr>
        <dsp:cNvPr id="0" name=""/>
        <dsp:cNvSpPr/>
      </dsp:nvSpPr>
      <dsp:spPr>
        <a:xfrm>
          <a:off x="0" y="1308784"/>
          <a:ext cx="5256583" cy="1293704"/>
        </a:xfrm>
        <a:prstGeom prst="roundRect">
          <a:avLst/>
        </a:prstGeom>
        <a:gradFill rotWithShape="0">
          <a:gsLst>
            <a:gs pos="0">
              <a:schemeClr val="accent2">
                <a:hueOff val="580117"/>
                <a:satOff val="-57"/>
                <a:lumOff val="-2990"/>
                <a:alphaOff val="0"/>
                <a:tint val="62000"/>
                <a:hueMod val="94000"/>
                <a:satMod val="140000"/>
                <a:lumMod val="110000"/>
              </a:schemeClr>
            </a:gs>
            <a:gs pos="100000">
              <a:schemeClr val="accent2">
                <a:hueOff val="580117"/>
                <a:satOff val="-57"/>
                <a:lumOff val="-299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CL" sz="1600" kern="1200" dirty="0"/>
            <a:t>Las entrevistas y reuniones de padres y apoderados (as) se realizarán sólo vía plataforma TEAMS.</a:t>
          </a:r>
          <a:endParaRPr lang="en-US" sz="1600" kern="1200" dirty="0"/>
        </a:p>
      </dsp:txBody>
      <dsp:txXfrm>
        <a:off x="63153" y="1371937"/>
        <a:ext cx="5130277" cy="1167398"/>
      </dsp:txXfrm>
    </dsp:sp>
    <dsp:sp modelId="{262419E1-5A2C-44F1-8A48-8F4B45D78A50}">
      <dsp:nvSpPr>
        <dsp:cNvPr id="0" name=""/>
        <dsp:cNvSpPr/>
      </dsp:nvSpPr>
      <dsp:spPr>
        <a:xfrm>
          <a:off x="0" y="2615819"/>
          <a:ext cx="5256583" cy="1293704"/>
        </a:xfrm>
        <a:prstGeom prst="roundRect">
          <a:avLst/>
        </a:prstGeom>
        <a:gradFill rotWithShape="0">
          <a:gsLst>
            <a:gs pos="0">
              <a:schemeClr val="accent2">
                <a:hueOff val="1160234"/>
                <a:satOff val="-114"/>
                <a:lumOff val="-5980"/>
                <a:alphaOff val="0"/>
                <a:tint val="62000"/>
                <a:hueMod val="94000"/>
                <a:satMod val="140000"/>
                <a:lumMod val="110000"/>
              </a:schemeClr>
            </a:gs>
            <a:gs pos="100000">
              <a:schemeClr val="accent2">
                <a:hueOff val="1160234"/>
                <a:satOff val="-114"/>
                <a:lumOff val="-598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CL" sz="1600" kern="1200" dirty="0"/>
            <a:t>La ruta hacia las salas de clase está demarcada por huincha de seguridad en el piso con una distancia de 1 </a:t>
          </a:r>
          <a:r>
            <a:rPr lang="es-CL" sz="1600" kern="1200" dirty="0" err="1"/>
            <a:t>mt</a:t>
          </a:r>
          <a:r>
            <a:rPr lang="es-CL" sz="1600" kern="1200" dirty="0"/>
            <a:t>. entre alumnos (as).</a:t>
          </a:r>
          <a:endParaRPr lang="en-US" sz="1600" kern="1200" dirty="0"/>
        </a:p>
      </dsp:txBody>
      <dsp:txXfrm>
        <a:off x="63153" y="2678972"/>
        <a:ext cx="5130277" cy="1167398"/>
      </dsp:txXfrm>
    </dsp:sp>
    <dsp:sp modelId="{9E8FD076-2EDF-4D85-92CB-5CD640C9B0BD}">
      <dsp:nvSpPr>
        <dsp:cNvPr id="0" name=""/>
        <dsp:cNvSpPr/>
      </dsp:nvSpPr>
      <dsp:spPr>
        <a:xfrm>
          <a:off x="0" y="3922855"/>
          <a:ext cx="5256583" cy="1293704"/>
        </a:xfrm>
        <a:prstGeom prst="roundRect">
          <a:avLst/>
        </a:prstGeom>
        <a:gradFill rotWithShape="0">
          <a:gsLst>
            <a:gs pos="0">
              <a:schemeClr val="accent2">
                <a:hueOff val="1740351"/>
                <a:satOff val="-170"/>
                <a:lumOff val="-8970"/>
                <a:alphaOff val="0"/>
                <a:tint val="62000"/>
                <a:hueMod val="94000"/>
                <a:satMod val="140000"/>
                <a:lumMod val="110000"/>
              </a:schemeClr>
            </a:gs>
            <a:gs pos="100000">
              <a:schemeClr val="accent2">
                <a:hueOff val="1740351"/>
                <a:satOff val="-170"/>
                <a:lumOff val="-897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CL" sz="1600" kern="1200" dirty="0"/>
            <a:t>Por el tiempo que dure la pandemia,  el transporte escolar no podrá ingresar a la cancha del establecimiento para evitar las aglomeraciones, la imposibilidad del control de temperatura y de la aplicación de alcohol gel </a:t>
          </a:r>
          <a:endParaRPr lang="en-US" sz="1600" kern="1200" dirty="0"/>
        </a:p>
      </dsp:txBody>
      <dsp:txXfrm>
        <a:off x="63153" y="3986008"/>
        <a:ext cx="5130277" cy="1167398"/>
      </dsp:txXfrm>
    </dsp:sp>
    <dsp:sp modelId="{11AC3585-D851-4667-B4B8-B2FDD61E092B}">
      <dsp:nvSpPr>
        <dsp:cNvPr id="0" name=""/>
        <dsp:cNvSpPr/>
      </dsp:nvSpPr>
      <dsp:spPr>
        <a:xfrm>
          <a:off x="0" y="5229890"/>
          <a:ext cx="5256583" cy="1293704"/>
        </a:xfrm>
        <a:prstGeom prst="roundRect">
          <a:avLst/>
        </a:prstGeom>
        <a:gradFill rotWithShape="0">
          <a:gsLst>
            <a:gs pos="0">
              <a:schemeClr val="accent2">
                <a:hueOff val="2320468"/>
                <a:satOff val="-227"/>
                <a:lumOff val="-11960"/>
                <a:alphaOff val="0"/>
                <a:tint val="62000"/>
                <a:hueMod val="94000"/>
                <a:satMod val="140000"/>
                <a:lumMod val="110000"/>
              </a:schemeClr>
            </a:gs>
            <a:gs pos="100000">
              <a:schemeClr val="accent2">
                <a:hueOff val="2320468"/>
                <a:satOff val="-227"/>
                <a:lumOff val="-11960"/>
                <a:alphaOff val="0"/>
                <a:tint val="84000"/>
                <a:satMod val="16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CL" sz="1600" kern="1200" dirty="0"/>
            <a:t>El retiro de alumnos (as) de Pre-Básica y Educación Básica, sólo puede hacerlo un adulto para evitar aglomeraciones en la salida.</a:t>
          </a:r>
          <a:endParaRPr lang="en-US" sz="1600" kern="1200" dirty="0"/>
        </a:p>
      </dsp:txBody>
      <dsp:txXfrm>
        <a:off x="63153" y="5293043"/>
        <a:ext cx="5130277" cy="11673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BDFCA6-852A-4502-9B70-E6C0A22FD158}">
      <dsp:nvSpPr>
        <dsp:cNvPr id="0" name=""/>
        <dsp:cNvSpPr/>
      </dsp:nvSpPr>
      <dsp:spPr>
        <a:xfrm>
          <a:off x="114121" y="3017"/>
          <a:ext cx="2464705" cy="1478823"/>
        </a:xfrm>
        <a:prstGeom prst="rect">
          <a:avLst/>
        </a:prstGeom>
        <a:solidFill>
          <a:schemeClr val="accent2">
            <a:hueOff val="0"/>
            <a:satOff val="0"/>
            <a:lumOff val="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L" sz="1400" b="1" kern="1200" dirty="0"/>
            <a:t>El ingreso y retiro diario  de clases es diferido: K a 2º/  3° y 4°/ 5º a 8º/ Iº a </a:t>
          </a:r>
          <a:r>
            <a:rPr lang="es-CL" sz="1400" b="1" kern="1200" dirty="0" err="1"/>
            <a:t>IVº</a:t>
          </a:r>
          <a:r>
            <a:rPr lang="es-CL" sz="1400" b="1" kern="1200" dirty="0"/>
            <a:t>  Docentes y Asistentes/ Apoderados.</a:t>
          </a:r>
          <a:endParaRPr lang="en-US" sz="1400" b="1" kern="1200" dirty="0"/>
        </a:p>
      </dsp:txBody>
      <dsp:txXfrm>
        <a:off x="114121" y="3017"/>
        <a:ext cx="2464705" cy="1478823"/>
      </dsp:txXfrm>
    </dsp:sp>
    <dsp:sp modelId="{C7A220FC-FD9C-459B-9140-FA932EDF359A}">
      <dsp:nvSpPr>
        <dsp:cNvPr id="0" name=""/>
        <dsp:cNvSpPr/>
      </dsp:nvSpPr>
      <dsp:spPr>
        <a:xfrm>
          <a:off x="2825296" y="3017"/>
          <a:ext cx="2464705" cy="1478823"/>
        </a:xfrm>
        <a:prstGeom prst="rect">
          <a:avLst/>
        </a:prstGeom>
        <a:solidFill>
          <a:schemeClr val="accent2">
            <a:hueOff val="386745"/>
            <a:satOff val="-38"/>
            <a:lumOff val="-1993"/>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L" sz="1400" b="1" kern="1200" dirty="0"/>
            <a:t>Al ingresar a la jornada de clases los alumnos (as) son recibidos por Asistentes de Educación .</a:t>
          </a:r>
          <a:endParaRPr lang="en-US" sz="1400" b="1" kern="1200" dirty="0"/>
        </a:p>
      </dsp:txBody>
      <dsp:txXfrm>
        <a:off x="2825296" y="3017"/>
        <a:ext cx="2464705" cy="1478823"/>
      </dsp:txXfrm>
    </dsp:sp>
    <dsp:sp modelId="{950C8565-C7DF-454A-BE10-57CE7D366702}">
      <dsp:nvSpPr>
        <dsp:cNvPr id="0" name=""/>
        <dsp:cNvSpPr/>
      </dsp:nvSpPr>
      <dsp:spPr>
        <a:xfrm>
          <a:off x="5536472" y="3017"/>
          <a:ext cx="2464705" cy="1478823"/>
        </a:xfrm>
        <a:prstGeom prst="rect">
          <a:avLst/>
        </a:prstGeom>
        <a:solidFill>
          <a:schemeClr val="accent2">
            <a:hueOff val="773489"/>
            <a:satOff val="-76"/>
            <a:lumOff val="-3987"/>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L" sz="1400" b="1" kern="1200" dirty="0"/>
            <a:t>Se supervisa el uso de Pediluvio, cada alumno (a) o adulto que ingrese deberá limpiar sus zapatos en el pediluvio. </a:t>
          </a:r>
          <a:endParaRPr lang="en-US" sz="1400" b="1" kern="1200" dirty="0"/>
        </a:p>
      </dsp:txBody>
      <dsp:txXfrm>
        <a:off x="5536472" y="3017"/>
        <a:ext cx="2464705" cy="1478823"/>
      </dsp:txXfrm>
    </dsp:sp>
    <dsp:sp modelId="{1A726EBB-AD53-4497-A37B-4ACE92CF234D}">
      <dsp:nvSpPr>
        <dsp:cNvPr id="0" name=""/>
        <dsp:cNvSpPr/>
      </dsp:nvSpPr>
      <dsp:spPr>
        <a:xfrm>
          <a:off x="114121" y="1728311"/>
          <a:ext cx="2464705" cy="1478823"/>
        </a:xfrm>
        <a:prstGeom prst="rect">
          <a:avLst/>
        </a:prstGeom>
        <a:solidFill>
          <a:schemeClr val="accent2">
            <a:hueOff val="1160234"/>
            <a:satOff val="-114"/>
            <a:lumOff val="-598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L" sz="1400" b="1" kern="1200" dirty="0"/>
            <a:t>Se toma la temperatura a los alumnos (as) al ingreso.</a:t>
          </a:r>
          <a:endParaRPr lang="en-US" sz="1400" b="1" kern="1200" dirty="0"/>
        </a:p>
      </dsp:txBody>
      <dsp:txXfrm>
        <a:off x="114121" y="1728311"/>
        <a:ext cx="2464705" cy="1478823"/>
      </dsp:txXfrm>
    </dsp:sp>
    <dsp:sp modelId="{EE68F5D4-577B-431C-87C2-CF446B531232}">
      <dsp:nvSpPr>
        <dsp:cNvPr id="0" name=""/>
        <dsp:cNvSpPr/>
      </dsp:nvSpPr>
      <dsp:spPr>
        <a:xfrm>
          <a:off x="2825296" y="1728311"/>
          <a:ext cx="2464705" cy="1478823"/>
        </a:xfrm>
        <a:prstGeom prst="rect">
          <a:avLst/>
        </a:prstGeom>
        <a:solidFill>
          <a:schemeClr val="accent2">
            <a:hueOff val="1546979"/>
            <a:satOff val="-151"/>
            <a:lumOff val="-7973"/>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L" sz="1400" b="1" kern="1200" dirty="0"/>
            <a:t>Si el alumno (a) llega solo (a) y  su temperatura es superior a 37.8 grados, se enviará a Enfermería y se informará a sus padres.</a:t>
          </a:r>
          <a:endParaRPr lang="en-US" sz="1400" b="1" kern="1200" dirty="0"/>
        </a:p>
      </dsp:txBody>
      <dsp:txXfrm>
        <a:off x="2825296" y="1728311"/>
        <a:ext cx="2464705" cy="1478823"/>
      </dsp:txXfrm>
    </dsp:sp>
    <dsp:sp modelId="{BAC78494-F529-453B-9FA5-FB8B791E95A5}">
      <dsp:nvSpPr>
        <dsp:cNvPr id="0" name=""/>
        <dsp:cNvSpPr/>
      </dsp:nvSpPr>
      <dsp:spPr>
        <a:xfrm>
          <a:off x="5536472" y="1728311"/>
          <a:ext cx="2464705" cy="1478823"/>
        </a:xfrm>
        <a:prstGeom prst="rect">
          <a:avLst/>
        </a:prstGeom>
        <a:solidFill>
          <a:schemeClr val="accent2">
            <a:hueOff val="1933723"/>
            <a:satOff val="-189"/>
            <a:lumOff val="-9967"/>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CL" sz="1300" b="1" kern="1200" dirty="0"/>
            <a:t>Si el alumno (a) con más de 37.8 grados de temperatura está acompañado de un adulto,  deberán devolverse a su casa, quedando el registro de sus datos</a:t>
          </a:r>
          <a:endParaRPr lang="en-US" sz="1300" b="1" kern="1200" dirty="0"/>
        </a:p>
      </dsp:txBody>
      <dsp:txXfrm>
        <a:off x="5536472" y="1728311"/>
        <a:ext cx="2464705" cy="1478823"/>
      </dsp:txXfrm>
    </dsp:sp>
    <dsp:sp modelId="{E441BF1B-0C6A-41E4-988D-44733D511E90}">
      <dsp:nvSpPr>
        <dsp:cNvPr id="0" name=""/>
        <dsp:cNvSpPr/>
      </dsp:nvSpPr>
      <dsp:spPr>
        <a:xfrm>
          <a:off x="2825296" y="3453605"/>
          <a:ext cx="2464705" cy="1478823"/>
        </a:xfrm>
        <a:prstGeom prst="rect">
          <a:avLst/>
        </a:prstGeom>
        <a:solidFill>
          <a:schemeClr val="accent2">
            <a:hueOff val="2320468"/>
            <a:satOff val="-227"/>
            <a:lumOff val="-1196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L" sz="1400" kern="1200" dirty="0"/>
            <a:t>Se recomendará al apoderado (a) en ambos casos asistir al centro de salud más cercano a su domicilio o al establecimiento.</a:t>
          </a:r>
          <a:endParaRPr lang="en-US" sz="1400" kern="1200" dirty="0"/>
        </a:p>
      </dsp:txBody>
      <dsp:txXfrm>
        <a:off x="2825296" y="3453605"/>
        <a:ext cx="2464705" cy="147882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9ACC1D-2C77-4C9B-804A-9397392AECC3}">
      <dsp:nvSpPr>
        <dsp:cNvPr id="0" name=""/>
        <dsp:cNvSpPr/>
      </dsp:nvSpPr>
      <dsp:spPr>
        <a:xfrm>
          <a:off x="2454" y="680754"/>
          <a:ext cx="1947537" cy="1168522"/>
        </a:xfrm>
        <a:prstGeom prst="rect">
          <a:avLst/>
        </a:prstGeom>
        <a:solidFill>
          <a:schemeClr val="accent2">
            <a:hueOff val="0"/>
            <a:satOff val="0"/>
            <a:lumOff val="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L" sz="1100" kern="1200" dirty="0"/>
            <a:t>En las salas de clases está demarcado con huincha de seguridad el espacio de ubicación de los alumnos (as) con 1mt de distancia entre las mesas</a:t>
          </a:r>
          <a:r>
            <a:rPr lang="es-CL" sz="1000" kern="1200" dirty="0"/>
            <a:t>.</a:t>
          </a:r>
          <a:endParaRPr lang="en-US" sz="1000" kern="1200" dirty="0"/>
        </a:p>
      </dsp:txBody>
      <dsp:txXfrm>
        <a:off x="2454" y="680754"/>
        <a:ext cx="1947537" cy="1168522"/>
      </dsp:txXfrm>
    </dsp:sp>
    <dsp:sp modelId="{D9E089DD-E2D5-4088-8310-2DDC5D00A316}">
      <dsp:nvSpPr>
        <dsp:cNvPr id="0" name=""/>
        <dsp:cNvSpPr/>
      </dsp:nvSpPr>
      <dsp:spPr>
        <a:xfrm>
          <a:off x="2144746" y="680754"/>
          <a:ext cx="1947537" cy="1168522"/>
        </a:xfrm>
        <a:prstGeom prst="rect">
          <a:avLst/>
        </a:prstGeom>
        <a:solidFill>
          <a:schemeClr val="accent2">
            <a:hueOff val="232047"/>
            <a:satOff val="-23"/>
            <a:lumOff val="-1196"/>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L" sz="1100" kern="1200" dirty="0"/>
            <a:t>El aforo de la sala es de 17 alumnos (as).</a:t>
          </a:r>
          <a:endParaRPr lang="en-US" sz="1100" kern="1200" dirty="0"/>
        </a:p>
      </dsp:txBody>
      <dsp:txXfrm>
        <a:off x="2144746" y="680754"/>
        <a:ext cx="1947537" cy="1168522"/>
      </dsp:txXfrm>
    </dsp:sp>
    <dsp:sp modelId="{91EBB6BC-6E38-41D5-ABDC-7D8AC72FDA8A}">
      <dsp:nvSpPr>
        <dsp:cNvPr id="0" name=""/>
        <dsp:cNvSpPr/>
      </dsp:nvSpPr>
      <dsp:spPr>
        <a:xfrm>
          <a:off x="4287037" y="680754"/>
          <a:ext cx="1947537" cy="1168522"/>
        </a:xfrm>
        <a:prstGeom prst="rect">
          <a:avLst/>
        </a:prstGeom>
        <a:solidFill>
          <a:schemeClr val="accent2">
            <a:hueOff val="464094"/>
            <a:satOff val="-45"/>
            <a:lumOff val="-2392"/>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L" sz="1100" kern="1200" dirty="0"/>
            <a:t>Los estudiantes ingresan a la sala por turnos.</a:t>
          </a:r>
          <a:endParaRPr lang="en-US" sz="1100" kern="1200" dirty="0"/>
        </a:p>
      </dsp:txBody>
      <dsp:txXfrm>
        <a:off x="4287037" y="680754"/>
        <a:ext cx="1947537" cy="1168522"/>
      </dsp:txXfrm>
    </dsp:sp>
    <dsp:sp modelId="{02DC4AF2-E769-4355-9E15-C7103A561593}">
      <dsp:nvSpPr>
        <dsp:cNvPr id="0" name=""/>
        <dsp:cNvSpPr/>
      </dsp:nvSpPr>
      <dsp:spPr>
        <a:xfrm>
          <a:off x="6429328" y="680754"/>
          <a:ext cx="1947537" cy="1168522"/>
        </a:xfrm>
        <a:prstGeom prst="rect">
          <a:avLst/>
        </a:prstGeom>
        <a:solidFill>
          <a:schemeClr val="accent2">
            <a:hueOff val="696140"/>
            <a:satOff val="-68"/>
            <a:lumOff val="-3588"/>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CL" sz="1100" kern="1200" dirty="0"/>
            <a:t>La espera de entrada es en la zona demarcada. No ingresan todos a la vez, el profesor (a) supervisa que no exista aglomeración en el ingreso.</a:t>
          </a:r>
          <a:endParaRPr lang="en-US" sz="1100" kern="1200" dirty="0"/>
        </a:p>
      </dsp:txBody>
      <dsp:txXfrm>
        <a:off x="6429328" y="680754"/>
        <a:ext cx="1947537" cy="1168522"/>
      </dsp:txXfrm>
    </dsp:sp>
    <dsp:sp modelId="{A174DA72-1791-4FC1-90CC-9A2EAA46D7D7}">
      <dsp:nvSpPr>
        <dsp:cNvPr id="0" name=""/>
        <dsp:cNvSpPr/>
      </dsp:nvSpPr>
      <dsp:spPr>
        <a:xfrm>
          <a:off x="2454" y="2044030"/>
          <a:ext cx="1947537" cy="1168522"/>
        </a:xfrm>
        <a:prstGeom prst="rect">
          <a:avLst/>
        </a:prstGeom>
        <a:solidFill>
          <a:schemeClr val="accent2">
            <a:hueOff val="928187"/>
            <a:satOff val="-91"/>
            <a:lumOff val="-4784"/>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Al término de cada clase se da la salida de uno en uno para recreo, almuerzo o término de la jornada.</a:t>
          </a:r>
          <a:endParaRPr lang="en-US" sz="1200" kern="1200" dirty="0"/>
        </a:p>
      </dsp:txBody>
      <dsp:txXfrm>
        <a:off x="2454" y="2044030"/>
        <a:ext cx="1947537" cy="1168522"/>
      </dsp:txXfrm>
    </dsp:sp>
    <dsp:sp modelId="{7E02D044-9EBB-4EF8-9BAD-6B75B039C227}">
      <dsp:nvSpPr>
        <dsp:cNvPr id="0" name=""/>
        <dsp:cNvSpPr/>
      </dsp:nvSpPr>
      <dsp:spPr>
        <a:xfrm>
          <a:off x="2144746" y="2044030"/>
          <a:ext cx="1947537" cy="1168522"/>
        </a:xfrm>
        <a:prstGeom prst="rect">
          <a:avLst/>
        </a:prstGeom>
        <a:solidFill>
          <a:schemeClr val="accent2">
            <a:hueOff val="1160234"/>
            <a:satOff val="-114"/>
            <a:lumOff val="-598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Al inicio de cada clase, el profesor (a) explica las medidas de seguridad en la sala.</a:t>
          </a:r>
          <a:endParaRPr lang="en-US" sz="1200" kern="1200" dirty="0"/>
        </a:p>
      </dsp:txBody>
      <dsp:txXfrm>
        <a:off x="2144746" y="2044030"/>
        <a:ext cx="1947537" cy="1168522"/>
      </dsp:txXfrm>
    </dsp:sp>
    <dsp:sp modelId="{412EA901-B361-4385-A40D-EECB54EE313F}">
      <dsp:nvSpPr>
        <dsp:cNvPr id="0" name=""/>
        <dsp:cNvSpPr/>
      </dsp:nvSpPr>
      <dsp:spPr>
        <a:xfrm>
          <a:off x="4287037" y="2044030"/>
          <a:ext cx="1947537" cy="1168522"/>
        </a:xfrm>
        <a:prstGeom prst="rect">
          <a:avLst/>
        </a:prstGeom>
        <a:solidFill>
          <a:schemeClr val="accent2">
            <a:hueOff val="1392281"/>
            <a:satOff val="-136"/>
            <a:lumOff val="-7176"/>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La sala de clases debe mantenerse ventilada con  ventanas y puertas abiertas durante toda la jornada. </a:t>
          </a:r>
          <a:endParaRPr lang="en-US" sz="1200" kern="1200" dirty="0"/>
        </a:p>
      </dsp:txBody>
      <dsp:txXfrm>
        <a:off x="4287037" y="2044030"/>
        <a:ext cx="1947537" cy="1168522"/>
      </dsp:txXfrm>
    </dsp:sp>
    <dsp:sp modelId="{AA761AE3-10FD-4206-8207-06AF051D1A04}">
      <dsp:nvSpPr>
        <dsp:cNvPr id="0" name=""/>
        <dsp:cNvSpPr/>
      </dsp:nvSpPr>
      <dsp:spPr>
        <a:xfrm>
          <a:off x="6429328" y="2044030"/>
          <a:ext cx="1947537" cy="1168522"/>
        </a:xfrm>
        <a:prstGeom prst="rect">
          <a:avLst/>
        </a:prstGeom>
        <a:solidFill>
          <a:schemeClr val="accent2">
            <a:hueOff val="1624328"/>
            <a:satOff val="-159"/>
            <a:lumOff val="-8372"/>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En época de invierno ventanas y puertas deben dejarse abiertas en los recreos.</a:t>
          </a:r>
          <a:endParaRPr lang="en-US" sz="1200" kern="1200" dirty="0"/>
        </a:p>
      </dsp:txBody>
      <dsp:txXfrm>
        <a:off x="6429328" y="2044030"/>
        <a:ext cx="1947537" cy="1168522"/>
      </dsp:txXfrm>
    </dsp:sp>
    <dsp:sp modelId="{5F438BB7-FFDA-472C-999F-26333B298FF9}">
      <dsp:nvSpPr>
        <dsp:cNvPr id="0" name=""/>
        <dsp:cNvSpPr/>
      </dsp:nvSpPr>
      <dsp:spPr>
        <a:xfrm>
          <a:off x="1073600" y="3407306"/>
          <a:ext cx="1947537" cy="1168522"/>
        </a:xfrm>
        <a:prstGeom prst="rect">
          <a:avLst/>
        </a:prstGeom>
        <a:solidFill>
          <a:schemeClr val="accent2">
            <a:hueOff val="1856375"/>
            <a:satOff val="-182"/>
            <a:lumOff val="-9568"/>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Todos los alumnos (as), profesores (as) y asistentes deben usar mascarilla durante la jornada de clases. </a:t>
          </a:r>
          <a:endParaRPr lang="en-US" sz="1200" kern="1200" dirty="0"/>
        </a:p>
      </dsp:txBody>
      <dsp:txXfrm>
        <a:off x="1073600" y="3407306"/>
        <a:ext cx="1947537" cy="1168522"/>
      </dsp:txXfrm>
    </dsp:sp>
    <dsp:sp modelId="{245F2051-AE32-4611-AFD9-08D8DEAEA432}">
      <dsp:nvSpPr>
        <dsp:cNvPr id="0" name=""/>
        <dsp:cNvSpPr/>
      </dsp:nvSpPr>
      <dsp:spPr>
        <a:xfrm>
          <a:off x="3215891" y="3407306"/>
          <a:ext cx="1947537" cy="1168522"/>
        </a:xfrm>
        <a:prstGeom prst="rect">
          <a:avLst/>
        </a:prstGeom>
        <a:solidFill>
          <a:schemeClr val="accent2">
            <a:hueOff val="2088421"/>
            <a:satOff val="-204"/>
            <a:lumOff val="-10764"/>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El escudo facial es optativo para los alumnos (as) y se usa sobre la mascarilla.</a:t>
          </a:r>
          <a:endParaRPr lang="en-US" sz="1200" kern="1200" dirty="0"/>
        </a:p>
      </dsp:txBody>
      <dsp:txXfrm>
        <a:off x="3215891" y="3407306"/>
        <a:ext cx="1947537" cy="1168522"/>
      </dsp:txXfrm>
    </dsp:sp>
    <dsp:sp modelId="{A33D7B2D-E5CD-4BA5-BCE0-A4324358C908}">
      <dsp:nvSpPr>
        <dsp:cNvPr id="0" name=""/>
        <dsp:cNvSpPr/>
      </dsp:nvSpPr>
      <dsp:spPr>
        <a:xfrm>
          <a:off x="5358182" y="3407306"/>
          <a:ext cx="1947537" cy="1168522"/>
        </a:xfrm>
        <a:prstGeom prst="rect">
          <a:avLst/>
        </a:prstGeom>
        <a:solidFill>
          <a:schemeClr val="accent2">
            <a:hueOff val="2320468"/>
            <a:satOff val="-227"/>
            <a:lumOff val="-1196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Los profesores (as) y asistentes al acercarse a los alumnos (as) deben usar escudo facial sobre la mascarilla.</a:t>
          </a:r>
          <a:endParaRPr lang="en-US" sz="1200" kern="1200" dirty="0"/>
        </a:p>
      </dsp:txBody>
      <dsp:txXfrm>
        <a:off x="5358182" y="3407306"/>
        <a:ext cx="1947537" cy="11685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BC3C1C-6B23-4AD9-AC8D-DD49750D4C17}">
      <dsp:nvSpPr>
        <dsp:cNvPr id="0" name=""/>
        <dsp:cNvSpPr/>
      </dsp:nvSpPr>
      <dsp:spPr>
        <a:xfrm>
          <a:off x="0" y="0"/>
          <a:ext cx="7970973" cy="0"/>
        </a:xfrm>
        <a:prstGeom prst="line">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B016F1-3787-4168-8580-6F34FC00726D}">
      <dsp:nvSpPr>
        <dsp:cNvPr id="0" name=""/>
        <dsp:cNvSpPr/>
      </dsp:nvSpPr>
      <dsp:spPr>
        <a:xfrm>
          <a:off x="0" y="0"/>
          <a:ext cx="7970973" cy="1307693"/>
        </a:xfrm>
        <a:prstGeom prst="rect">
          <a:avLst/>
        </a:prstGeom>
        <a:noFill/>
        <a:ln>
          <a:noFill/>
        </a:ln>
        <a:effectLst>
          <a:glow rad="63500">
            <a:schemeClr val="accent2">
              <a:satMod val="175000"/>
              <a:alpha val="40000"/>
            </a:schemeClr>
          </a:glow>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CL" sz="2000" kern="1200" dirty="0"/>
            <a:t>En todo momento mantener el distanciamiento físico  en la sala de clases u otros espacios del establecimiento.</a:t>
          </a:r>
          <a:endParaRPr lang="en-US" sz="2000" kern="1200" dirty="0"/>
        </a:p>
      </dsp:txBody>
      <dsp:txXfrm>
        <a:off x="0" y="0"/>
        <a:ext cx="7970973" cy="1307693"/>
      </dsp:txXfrm>
    </dsp:sp>
    <dsp:sp modelId="{586B4135-12B5-45E7-8C88-1966479F39A6}">
      <dsp:nvSpPr>
        <dsp:cNvPr id="0" name=""/>
        <dsp:cNvSpPr/>
      </dsp:nvSpPr>
      <dsp:spPr>
        <a:xfrm>
          <a:off x="0" y="1307693"/>
          <a:ext cx="7970973" cy="0"/>
        </a:xfrm>
        <a:prstGeom prst="line">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E4DDAD-0CEF-491B-9B6A-9133DA8F0DE8}">
      <dsp:nvSpPr>
        <dsp:cNvPr id="0" name=""/>
        <dsp:cNvSpPr/>
      </dsp:nvSpPr>
      <dsp:spPr>
        <a:xfrm>
          <a:off x="0" y="1307693"/>
          <a:ext cx="7970973" cy="1307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CL" sz="2000" kern="1200" dirty="0"/>
            <a:t>Durante la pandemia los alumnos (as) no podrán compartir sus útiles escolares, cubiertos, vestimenta u otros elementos como juguetes o artículos deportivos con sus compañeros, siendo estos para uso exclusivo de cada estudiante. </a:t>
          </a:r>
          <a:endParaRPr lang="en-US" sz="2000" kern="1200" dirty="0"/>
        </a:p>
      </dsp:txBody>
      <dsp:txXfrm>
        <a:off x="0" y="1307693"/>
        <a:ext cx="7970973" cy="1307693"/>
      </dsp:txXfrm>
    </dsp:sp>
    <dsp:sp modelId="{8BA8294C-42FE-4E2B-AA2F-16BAA2D48737}">
      <dsp:nvSpPr>
        <dsp:cNvPr id="0" name=""/>
        <dsp:cNvSpPr/>
      </dsp:nvSpPr>
      <dsp:spPr>
        <a:xfrm>
          <a:off x="0" y="2615387"/>
          <a:ext cx="7970973" cy="0"/>
        </a:xfrm>
        <a:prstGeom prst="line">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8FDBD0-6845-49B0-8D59-3145B79EF4D6}">
      <dsp:nvSpPr>
        <dsp:cNvPr id="0" name=""/>
        <dsp:cNvSpPr/>
      </dsp:nvSpPr>
      <dsp:spPr>
        <a:xfrm>
          <a:off x="0" y="2615387"/>
          <a:ext cx="7970973" cy="1307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CL" sz="2000" kern="1200" dirty="0"/>
            <a:t>Tampoco podrán compartir alimentos o comer de un mismo plato, termo u otro utensilio en que traen alimentos.</a:t>
          </a:r>
          <a:endParaRPr lang="en-US" sz="2000" kern="1200" dirty="0"/>
        </a:p>
      </dsp:txBody>
      <dsp:txXfrm>
        <a:off x="0" y="2615387"/>
        <a:ext cx="7970973" cy="1307693"/>
      </dsp:txXfrm>
    </dsp:sp>
    <dsp:sp modelId="{F156D699-284A-4B2C-BE02-2AF62C85A42C}">
      <dsp:nvSpPr>
        <dsp:cNvPr id="0" name=""/>
        <dsp:cNvSpPr/>
      </dsp:nvSpPr>
      <dsp:spPr>
        <a:xfrm>
          <a:off x="0" y="3923081"/>
          <a:ext cx="7970973" cy="0"/>
        </a:xfrm>
        <a:prstGeom prst="line">
          <a:avLst/>
        </a:prstGeom>
        <a:solidFill>
          <a:schemeClr val="accen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022CDC-61FA-447A-8224-B299CC9DE606}">
      <dsp:nvSpPr>
        <dsp:cNvPr id="0" name=""/>
        <dsp:cNvSpPr/>
      </dsp:nvSpPr>
      <dsp:spPr>
        <a:xfrm>
          <a:off x="0" y="3923082"/>
          <a:ext cx="7970973" cy="13076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CL" sz="2000" kern="1200" dirty="0"/>
            <a:t>Al inicio y término de cada clase es obligatorio el lavado de manos con agua y jabón, para ello se dispone de dispensadores con jabón en los baños.</a:t>
          </a:r>
          <a:endParaRPr lang="en-US" sz="2000" kern="1200" dirty="0"/>
        </a:p>
      </dsp:txBody>
      <dsp:txXfrm>
        <a:off x="0" y="3923082"/>
        <a:ext cx="7970973" cy="130769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4505DE-6317-48C6-B264-C72B39A548DB}">
      <dsp:nvSpPr>
        <dsp:cNvPr id="0" name=""/>
        <dsp:cNvSpPr/>
      </dsp:nvSpPr>
      <dsp:spPr>
        <a:xfrm>
          <a:off x="0" y="586281"/>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El distanciamiento físico de 1 </a:t>
          </a:r>
          <a:r>
            <a:rPr lang="es-CL" sz="1200" kern="1200" dirty="0" err="1"/>
            <a:t>mt</a:t>
          </a:r>
          <a:r>
            <a:rPr lang="es-CL" sz="1200" kern="1200" dirty="0"/>
            <a:t> entre personas se debe mantener en todos los espacios del colegio.</a:t>
          </a:r>
          <a:endParaRPr lang="en-US" sz="1200" kern="1200" dirty="0"/>
        </a:p>
      </dsp:txBody>
      <dsp:txXfrm>
        <a:off x="0" y="586281"/>
        <a:ext cx="2409690" cy="1445814"/>
      </dsp:txXfrm>
    </dsp:sp>
    <dsp:sp modelId="{BD36593A-A606-4CC8-95ED-BDE591DFB832}">
      <dsp:nvSpPr>
        <dsp:cNvPr id="0" name=""/>
        <dsp:cNvSpPr/>
      </dsp:nvSpPr>
      <dsp:spPr>
        <a:xfrm>
          <a:off x="2650659" y="586281"/>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Durante el tiempo de pandemia se evitará compartir elementos de uso personal.</a:t>
          </a:r>
          <a:endParaRPr lang="en-US" sz="1200" kern="1200" dirty="0"/>
        </a:p>
      </dsp:txBody>
      <dsp:txXfrm>
        <a:off x="2650659" y="586281"/>
        <a:ext cx="2409690" cy="1445814"/>
      </dsp:txXfrm>
    </dsp:sp>
    <dsp:sp modelId="{1EED5751-73B5-4597-8976-471843E62FE1}">
      <dsp:nvSpPr>
        <dsp:cNvPr id="0" name=""/>
        <dsp:cNvSpPr/>
      </dsp:nvSpPr>
      <dsp:spPr>
        <a:xfrm>
          <a:off x="5301317" y="586281"/>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El  aforo de los baños es de tres alumnos (as) a la vez, respetándose la distancia física de 1 </a:t>
          </a:r>
          <a:r>
            <a:rPr lang="es-CL" sz="1200" kern="1200" dirty="0" err="1"/>
            <a:t>mt</a:t>
          </a:r>
          <a:r>
            <a:rPr lang="es-CL" sz="1200" kern="1200" dirty="0"/>
            <a:t> entre ellos. </a:t>
          </a:r>
          <a:endParaRPr lang="en-US" sz="1200" kern="1200" dirty="0"/>
        </a:p>
      </dsp:txBody>
      <dsp:txXfrm>
        <a:off x="5301317" y="586281"/>
        <a:ext cx="2409690" cy="1445814"/>
      </dsp:txXfrm>
    </dsp:sp>
    <dsp:sp modelId="{3A026BC5-38F6-4E6B-9D4D-1ED8B84A94B2}">
      <dsp:nvSpPr>
        <dsp:cNvPr id="0" name=""/>
        <dsp:cNvSpPr/>
      </dsp:nvSpPr>
      <dsp:spPr>
        <a:xfrm>
          <a:off x="0" y="2273065"/>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El espacio de baños se  encuentra demarcado con huincha de seguridad y señalética.</a:t>
          </a:r>
          <a:endParaRPr lang="en-US" sz="1200" kern="1200" dirty="0"/>
        </a:p>
      </dsp:txBody>
      <dsp:txXfrm>
        <a:off x="0" y="2273065"/>
        <a:ext cx="2409690" cy="1445814"/>
      </dsp:txXfrm>
    </dsp:sp>
    <dsp:sp modelId="{7D32F4FE-2CC3-4C29-8EF9-D6A53F9BB5E6}">
      <dsp:nvSpPr>
        <dsp:cNvPr id="0" name=""/>
        <dsp:cNvSpPr/>
      </dsp:nvSpPr>
      <dsp:spPr>
        <a:xfrm>
          <a:off x="2650659" y="2273065"/>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Los alumnos (as) que esperan el baño se ubican fuera en los lugares demarcados esperando su turno, una vez salga un usuario  se puede  ingresar. Asistentes supervisarán el uso de baños.</a:t>
          </a:r>
          <a:endParaRPr lang="en-US" sz="1200" kern="1200" dirty="0"/>
        </a:p>
      </dsp:txBody>
      <dsp:txXfrm>
        <a:off x="2650659" y="2273065"/>
        <a:ext cx="2409690" cy="1445814"/>
      </dsp:txXfrm>
    </dsp:sp>
    <dsp:sp modelId="{EA145F7F-42AC-497B-9CCF-372782E3F00C}">
      <dsp:nvSpPr>
        <dsp:cNvPr id="0" name=""/>
        <dsp:cNvSpPr/>
      </dsp:nvSpPr>
      <dsp:spPr>
        <a:xfrm>
          <a:off x="5301317" y="2273065"/>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a:t>Durante las clases no se dará permiso para salidas al baño, sólo en casos de extrema urgencia.</a:t>
          </a:r>
          <a:endParaRPr lang="en-US" sz="1200" kern="1200"/>
        </a:p>
      </dsp:txBody>
      <dsp:txXfrm>
        <a:off x="5301317" y="2273065"/>
        <a:ext cx="2409690" cy="1445814"/>
      </dsp:txXfrm>
    </dsp:sp>
    <dsp:sp modelId="{60C83A73-A3E5-410D-AF70-8F6FB6037494}">
      <dsp:nvSpPr>
        <dsp:cNvPr id="0" name=""/>
        <dsp:cNvSpPr/>
      </dsp:nvSpPr>
      <dsp:spPr>
        <a:xfrm>
          <a:off x="0" y="3959848"/>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Durante las clases, los alumnos (as) pueden higienizar sus manos con alcohol gel. En los pasillos existen dispensadores para uso general.</a:t>
          </a:r>
          <a:endParaRPr lang="en-US" sz="1200" kern="1200" dirty="0"/>
        </a:p>
      </dsp:txBody>
      <dsp:txXfrm>
        <a:off x="0" y="3959848"/>
        <a:ext cx="2409690" cy="1445814"/>
      </dsp:txXfrm>
    </dsp:sp>
    <dsp:sp modelId="{DE0C9D89-6D7C-413C-89F6-3475039F18F0}">
      <dsp:nvSpPr>
        <dsp:cNvPr id="0" name=""/>
        <dsp:cNvSpPr/>
      </dsp:nvSpPr>
      <dsp:spPr>
        <a:xfrm>
          <a:off x="2650659" y="3959848"/>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Finalizada cada clase se da un tiempo a los alumnos (as) para guardar sus cosas y despejar los espacios para  higienizar entre clases.</a:t>
          </a:r>
          <a:endParaRPr lang="en-US" sz="1200" kern="1200" dirty="0"/>
        </a:p>
      </dsp:txBody>
      <dsp:txXfrm>
        <a:off x="2650659" y="3959848"/>
        <a:ext cx="2409690" cy="1445814"/>
      </dsp:txXfrm>
    </dsp:sp>
    <dsp:sp modelId="{30BF3554-441C-49AC-AE96-B3F577C948C0}">
      <dsp:nvSpPr>
        <dsp:cNvPr id="0" name=""/>
        <dsp:cNvSpPr/>
      </dsp:nvSpPr>
      <dsp:spPr>
        <a:xfrm>
          <a:off x="5301317" y="3959848"/>
          <a:ext cx="2409690" cy="1445814"/>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CL" sz="1200" kern="1200" dirty="0"/>
            <a:t>Finalizada la jornada escolar no puede quedar ningún objeto bajo o sobre la mesa para limpiar e higienizar  de forma más expedita.</a:t>
          </a:r>
          <a:endParaRPr lang="en-US" sz="1200" kern="1200" dirty="0"/>
        </a:p>
      </dsp:txBody>
      <dsp:txXfrm>
        <a:off x="5301317" y="3959848"/>
        <a:ext cx="2409690" cy="144581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62283F-24F6-4909-B382-E51A6BB71BEE}" type="datetimeFigureOut">
              <a:rPr lang="es-CL" smtClean="0"/>
              <a:t>26-07-2021</a:t>
            </a:fld>
            <a:endParaRPr lang="es-C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83ED75-1B81-4FAD-A9BF-DF0A083F2F59}" type="slidenum">
              <a:rPr lang="es-CL" smtClean="0"/>
              <a:t>‹Nº›</a:t>
            </a:fld>
            <a:endParaRPr lang="es-CL"/>
          </a:p>
        </p:txBody>
      </p:sp>
    </p:spTree>
    <p:extLst>
      <p:ext uri="{BB962C8B-B14F-4D97-AF65-F5344CB8AC3E}">
        <p14:creationId xmlns:p14="http://schemas.microsoft.com/office/powerpoint/2010/main" val="768895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3083ED75-1B81-4FAD-A9BF-DF0A083F2F59}" type="slidenum">
              <a:rPr lang="es-CL" smtClean="0"/>
              <a:t>2</a:t>
            </a:fld>
            <a:endParaRPr lang="es-CL"/>
          </a:p>
        </p:txBody>
      </p:sp>
    </p:spTree>
    <p:extLst>
      <p:ext uri="{BB962C8B-B14F-4D97-AF65-F5344CB8AC3E}">
        <p14:creationId xmlns:p14="http://schemas.microsoft.com/office/powerpoint/2010/main" val="1263204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3490269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s-ES"/>
              <a:t>Haga clic para modificar el estilo de título del patrón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907E1AB4-08E9-451F-9F0F-1EF8DBFA5FD9}" type="datetimeFigureOut">
              <a:rPr lang="es-CL" smtClean="0"/>
              <a:t>26-07-2021</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2957858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338338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123154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3732829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17410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2005660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1900131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2051781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329788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07E1AB4-08E9-451F-9F0F-1EF8DBFA5FD9}" type="datetimeFigureOut">
              <a:rPr lang="es-CL" smtClean="0"/>
              <a:t>26-07-2021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281178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a:t>Haga clic para modificar el estilo de título del patrón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07E1AB4-08E9-451F-9F0F-1EF8DBFA5FD9}" type="datetimeFigureOut">
              <a:rPr lang="es-CL" smtClean="0"/>
              <a:t>26-07-2021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4283639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07E1AB4-08E9-451F-9F0F-1EF8DBFA5FD9}" type="datetimeFigureOut">
              <a:rPr lang="es-CL" smtClean="0"/>
              <a:t>26-07-2021</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1164996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07E1AB4-08E9-451F-9F0F-1EF8DBFA5FD9}" type="datetimeFigureOut">
              <a:rPr lang="es-CL" smtClean="0"/>
              <a:t>26-07-2021</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292661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7E1AB4-08E9-451F-9F0F-1EF8DBFA5FD9}" type="datetimeFigureOut">
              <a:rPr lang="es-CL" smtClean="0"/>
              <a:t>26-07-2021</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3096364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07E1AB4-08E9-451F-9F0F-1EF8DBFA5FD9}" type="datetimeFigureOut">
              <a:rPr lang="es-CL" smtClean="0"/>
              <a:t>26-07-2021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68761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07E1AB4-08E9-451F-9F0F-1EF8DBFA5FD9}" type="datetimeFigureOut">
              <a:rPr lang="es-CL" smtClean="0"/>
              <a:t>26-07-2021</a:t>
            </a:fld>
            <a:endParaRPr lang="es-CL"/>
          </a:p>
        </p:txBody>
      </p:sp>
      <p:sp>
        <p:nvSpPr>
          <p:cNvPr id="6" name="Footer Placeholder 5"/>
          <p:cNvSpPr>
            <a:spLocks noGrp="1"/>
          </p:cNvSpPr>
          <p:nvPr>
            <p:ph type="ftr" sz="quarter" idx="11"/>
          </p:nvPr>
        </p:nvSpPr>
        <p:spPr>
          <a:xfrm>
            <a:off x="533400" y="6172200"/>
            <a:ext cx="5811724" cy="365125"/>
          </a:xfrm>
        </p:spPr>
        <p:txBody>
          <a:bodyPr/>
          <a:lstStyle/>
          <a:p>
            <a:endParaRPr lang="es-CL"/>
          </a:p>
        </p:txBody>
      </p:sp>
      <p:sp>
        <p:nvSpPr>
          <p:cNvPr id="7" name="Slide Number Placeholder 6"/>
          <p:cNvSpPr>
            <a:spLocks noGrp="1"/>
          </p:cNvSpPr>
          <p:nvPr>
            <p:ph type="sldNum" sz="quarter" idx="12"/>
          </p:nvPr>
        </p:nvSpPr>
        <p:spPr/>
        <p:txBody>
          <a:bodyPr/>
          <a:lstStyle/>
          <a:p>
            <a:fld id="{28923DA7-2CC3-4BD8-AC1B-275EDD7FCE9C}" type="slidenum">
              <a:rPr lang="es-CL" smtClean="0"/>
              <a:t>‹Nº›</a:t>
            </a:fld>
            <a:endParaRPr lang="es-CL"/>
          </a:p>
        </p:txBody>
      </p:sp>
    </p:spTree>
    <p:extLst>
      <p:ext uri="{BB962C8B-B14F-4D97-AF65-F5344CB8AC3E}">
        <p14:creationId xmlns:p14="http://schemas.microsoft.com/office/powerpoint/2010/main" val="2180066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907E1AB4-08E9-451F-9F0F-1EF8DBFA5FD9}" type="datetimeFigureOut">
              <a:rPr lang="es-CL" smtClean="0"/>
              <a:t>26-07-2021</a:t>
            </a:fld>
            <a:endParaRPr lang="es-CL"/>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CL"/>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28923DA7-2CC3-4BD8-AC1B-275EDD7FCE9C}" type="slidenum">
              <a:rPr lang="es-CL" smtClean="0"/>
              <a:t>‹Nº›</a:t>
            </a:fld>
            <a:endParaRPr lang="es-CL"/>
          </a:p>
        </p:txBody>
      </p:sp>
    </p:spTree>
    <p:extLst>
      <p:ext uri="{BB962C8B-B14F-4D97-AF65-F5344CB8AC3E}">
        <p14:creationId xmlns:p14="http://schemas.microsoft.com/office/powerpoint/2010/main" val="821762337"/>
      </p:ext>
    </p:extLst>
  </p:cSld>
  <p:clrMap bg1="dk1" tx1="lt1" bg2="dk2" tx2="lt2" accent1="accent1" accent2="accent2" accent3="accent3" accent4="accent4" accent5="accent5" accent6="accent6" hlink="hlink" folHlink="folHlink"/>
  <p:sldLayoutIdLst>
    <p:sldLayoutId id="2147484086" r:id="rId1"/>
    <p:sldLayoutId id="2147484087" r:id="rId2"/>
    <p:sldLayoutId id="2147484088" r:id="rId3"/>
    <p:sldLayoutId id="2147484089" r:id="rId4"/>
    <p:sldLayoutId id="2147484090" r:id="rId5"/>
    <p:sldLayoutId id="2147484091" r:id="rId6"/>
    <p:sldLayoutId id="2147484092" r:id="rId7"/>
    <p:sldLayoutId id="2147484093" r:id="rId8"/>
    <p:sldLayoutId id="2147484094" r:id="rId9"/>
    <p:sldLayoutId id="2147484095" r:id="rId10"/>
    <p:sldLayoutId id="2147484096" r:id="rId11"/>
    <p:sldLayoutId id="2147484097" r:id="rId12"/>
    <p:sldLayoutId id="2147484098" r:id="rId13"/>
    <p:sldLayoutId id="2147484099" r:id="rId14"/>
    <p:sldLayoutId id="2147484100" r:id="rId15"/>
    <p:sldLayoutId id="2147484101" r:id="rId16"/>
    <p:sldLayoutId id="214748410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colegio@laflorida.alcantara.c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B88142C-D3C4-43DC-A844-A7D9ECB0F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ítulo 4">
            <a:extLst>
              <a:ext uri="{FF2B5EF4-FFF2-40B4-BE49-F238E27FC236}">
                <a16:creationId xmlns:a16="http://schemas.microsoft.com/office/drawing/2014/main" id="{6E9DA724-24C6-4ADE-80C7-7E95D7564AEA}"/>
              </a:ext>
            </a:extLst>
          </p:cNvPr>
          <p:cNvSpPr>
            <a:spLocks noGrp="1"/>
          </p:cNvSpPr>
          <p:nvPr>
            <p:ph type="ctrTitle"/>
          </p:nvPr>
        </p:nvSpPr>
        <p:spPr>
          <a:xfrm>
            <a:off x="522081" y="764704"/>
            <a:ext cx="3585861" cy="4892676"/>
          </a:xfrm>
        </p:spPr>
        <p:txBody>
          <a:bodyPr anchor="ctr">
            <a:normAutofit/>
          </a:bodyPr>
          <a:lstStyle/>
          <a:p>
            <a:pPr algn="r"/>
            <a:r>
              <a:rPr lang="es-CL" sz="4200" b="1" dirty="0"/>
              <a:t>PREVENCIÓN Y SEGURIDAD EN PANDEMIA</a:t>
            </a:r>
          </a:p>
        </p:txBody>
      </p:sp>
      <p:sp>
        <p:nvSpPr>
          <p:cNvPr id="12" name="Rectangle 11">
            <a:extLst>
              <a:ext uri="{FF2B5EF4-FFF2-40B4-BE49-F238E27FC236}">
                <a16:creationId xmlns:a16="http://schemas.microsoft.com/office/drawing/2014/main" id="{416DC9EF-092A-4FEF-8A40-0E509CA79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2 Subtítulo"/>
          <p:cNvSpPr>
            <a:spLocks noGrp="1"/>
          </p:cNvSpPr>
          <p:nvPr>
            <p:ph type="subTitle" idx="1"/>
          </p:nvPr>
        </p:nvSpPr>
        <p:spPr>
          <a:xfrm>
            <a:off x="4868718" y="685799"/>
            <a:ext cx="3612429" cy="4869981"/>
          </a:xfrm>
        </p:spPr>
        <p:txBody>
          <a:bodyPr anchor="ctr">
            <a:normAutofit/>
          </a:bodyPr>
          <a:lstStyle/>
          <a:p>
            <a:r>
              <a:rPr lang="es-CL" sz="3500">
                <a:solidFill>
                  <a:schemeClr val="tx2">
                    <a:lumMod val="60000"/>
                    <a:lumOff val="40000"/>
                  </a:schemeClr>
                </a:solidFill>
              </a:rPr>
              <a:t>COLEGIO ALCÁNTARA DE LA FLORIDA</a:t>
            </a:r>
          </a:p>
        </p:txBody>
      </p:sp>
    </p:spTree>
    <p:extLst>
      <p:ext uri="{BB962C8B-B14F-4D97-AF65-F5344CB8AC3E}">
        <p14:creationId xmlns:p14="http://schemas.microsoft.com/office/powerpoint/2010/main" val="2282542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33" name="Straight Connector 32">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C7C1553E-0056-459C-B607-88139E1E5487}"/>
              </a:ext>
            </a:extLst>
          </p:cNvPr>
          <p:cNvGraphicFramePr>
            <a:graphicFrameLocks noGrp="1"/>
          </p:cNvGraphicFramePr>
          <p:nvPr>
            <p:ph idx="1"/>
            <p:extLst>
              <p:ext uri="{D42A27DB-BD31-4B8C-83A1-F6EECF244321}">
                <p14:modId xmlns:p14="http://schemas.microsoft.com/office/powerpoint/2010/main" val="3896300844"/>
              </p:ext>
            </p:extLst>
          </p:nvPr>
        </p:nvGraphicFramePr>
        <p:xfrm>
          <a:off x="705483" y="941424"/>
          <a:ext cx="7970973" cy="5230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05834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45000">
              <a:schemeClr val="bg2">
                <a:tint val="97000"/>
                <a:hueMod val="92000"/>
                <a:satMod val="169000"/>
                <a:lumMod val="164000"/>
              </a:schemeClr>
            </a:gs>
            <a:gs pos="100000">
              <a:schemeClr val="bg2">
                <a:shade val="96000"/>
                <a:satMod val="120000"/>
                <a:lumMod val="90000"/>
              </a:schemeClr>
            </a:gs>
          </a:gsLst>
          <a:lin ang="5400000" scaled="1"/>
          <a:tileRect/>
        </a:gradFill>
        <a:effectLst/>
      </p:bgPr>
    </p:bg>
    <p:spTree>
      <p:nvGrpSpPr>
        <p:cNvPr id="1" name=""/>
        <p:cNvGrpSpPr/>
        <p:nvPr/>
      </p:nvGrpSpPr>
      <p:grpSpPr>
        <a:xfrm>
          <a:off x="0" y="0"/>
          <a:ext cx="0" cy="0"/>
          <a:chOff x="0" y="0"/>
          <a:chExt cx="0" cy="0"/>
        </a:xfrm>
      </p:grpSpPr>
      <p:grpSp>
        <p:nvGrpSpPr>
          <p:cNvPr id="21" name="Group 9">
            <a:extLst>
              <a:ext uri="{FF2B5EF4-FFF2-40B4-BE49-F238E27FC236}">
                <a16:creationId xmlns:a16="http://schemas.microsoft.com/office/drawing/2014/main" id="{2103B461-323C-4912-BFFD-C3758266208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11" name="Straight Connector 10">
              <a:extLst>
                <a:ext uri="{FF2B5EF4-FFF2-40B4-BE49-F238E27FC236}">
                  <a16:creationId xmlns:a16="http://schemas.microsoft.com/office/drawing/2014/main" id="{FBC21318-F4F4-4524-95D1-6B7FE0A788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11">
              <a:extLst>
                <a:ext uri="{FF2B5EF4-FFF2-40B4-BE49-F238E27FC236}">
                  <a16:creationId xmlns:a16="http://schemas.microsoft.com/office/drawing/2014/main" id="{D9FFA8E5-974F-409E-89C6-E185BD9093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C384E2B1-7008-45EE-9F2E-FEF3A08978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13">
              <a:extLst>
                <a:ext uri="{FF2B5EF4-FFF2-40B4-BE49-F238E27FC236}">
                  <a16:creationId xmlns:a16="http://schemas.microsoft.com/office/drawing/2014/main" id="{D4563410-7FE9-4955-89C6-0FB9326CD3A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3AD14C0E-D5DF-4BDC-BD92-642CFF1801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7" name="Rectangle 16">
            <a:extLst>
              <a:ext uri="{FF2B5EF4-FFF2-40B4-BE49-F238E27FC236}">
                <a16:creationId xmlns:a16="http://schemas.microsoft.com/office/drawing/2014/main" id="{9A212F8F-D812-4A16-BE82-F3500DE32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nip Diagonal Corner Rectangle 24">
            <a:extLst>
              <a:ext uri="{FF2B5EF4-FFF2-40B4-BE49-F238E27FC236}">
                <a16:creationId xmlns:a16="http://schemas.microsoft.com/office/drawing/2014/main" id="{D2CF1D1B-04ED-443D-A9FE-68BF8859B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171" y="620722"/>
            <a:ext cx="8201658"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7F82775F-260D-4A71-8BCA-0873D4148D39}"/>
              </a:ext>
            </a:extLst>
          </p:cNvPr>
          <p:cNvGraphicFramePr>
            <a:graphicFrameLocks noGrp="1"/>
          </p:cNvGraphicFramePr>
          <p:nvPr>
            <p:ph idx="1"/>
            <p:extLst>
              <p:ext uri="{D42A27DB-BD31-4B8C-83A1-F6EECF244321}">
                <p14:modId xmlns:p14="http://schemas.microsoft.com/office/powerpoint/2010/main" val="2377351520"/>
              </p:ext>
            </p:extLst>
          </p:nvPr>
        </p:nvGraphicFramePr>
        <p:xfrm>
          <a:off x="533400" y="533400"/>
          <a:ext cx="7711008" cy="59919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9962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55B044C-DB4C-4F74-92E1-FBEBD797A0CA}"/>
              </a:ext>
            </a:extLst>
          </p:cNvPr>
          <p:cNvSpPr>
            <a:spLocks noGrp="1"/>
          </p:cNvSpPr>
          <p:nvPr>
            <p:ph type="title"/>
          </p:nvPr>
        </p:nvSpPr>
        <p:spPr>
          <a:xfrm>
            <a:off x="1432621" y="180389"/>
            <a:ext cx="5472607" cy="1160379"/>
          </a:xfrm>
        </p:spPr>
        <p:txBody>
          <a:bodyPr>
            <a:normAutofit fontScale="90000"/>
          </a:bodyPr>
          <a:lstStyle/>
          <a:p>
            <a:pPr marL="342900" lvl="0" indent="-342900" algn="ctr">
              <a:lnSpc>
                <a:spcPct val="90000"/>
              </a:lnSpc>
              <a:spcAft>
                <a:spcPts val="800"/>
              </a:spcAft>
            </a:pPr>
            <a:r>
              <a:rPr lang="es-CL" sz="2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br>
              <a:rPr lang="es-CL" sz="2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br>
              <a:rPr lang="es-CL" sz="2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br>
              <a:rPr lang="es-CL" sz="2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es-CL" sz="25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MEDIDAS DE SEGURIDAD EN RECREOS</a:t>
            </a:r>
            <a:br>
              <a:rPr lang="es-CL" sz="25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es-CL" sz="25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br>
              <a:rPr lang="es-CL" sz="25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s-CL" sz="2500" dirty="0">
              <a:solidFill>
                <a:srgbClr val="FFFFFF"/>
              </a:solidFill>
            </a:endParaRPr>
          </a:p>
        </p:txBody>
      </p:sp>
      <p:grpSp>
        <p:nvGrpSpPr>
          <p:cNvPr id="39" name="Group 38">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40" name="Straight Connector 39">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D7B43A7F-0A13-41D1-B24D-84C24199B062}"/>
              </a:ext>
            </a:extLst>
          </p:cNvPr>
          <p:cNvGraphicFramePr>
            <a:graphicFrameLocks noGrp="1"/>
          </p:cNvGraphicFramePr>
          <p:nvPr>
            <p:ph idx="1"/>
            <p:extLst>
              <p:ext uri="{D42A27DB-BD31-4B8C-83A1-F6EECF244321}">
                <p14:modId xmlns:p14="http://schemas.microsoft.com/office/powerpoint/2010/main" val="3874079648"/>
              </p:ext>
            </p:extLst>
          </p:nvPr>
        </p:nvGraphicFramePr>
        <p:xfrm>
          <a:off x="1187624" y="1521157"/>
          <a:ext cx="7128792" cy="5156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823494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4"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93" y="2"/>
            <a:ext cx="9143307"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26"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9141618"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4115E715-FF5E-4B93-AE07-62F85862621C}"/>
              </a:ext>
            </a:extLst>
          </p:cNvPr>
          <p:cNvSpPr>
            <a:spLocks noGrp="1"/>
          </p:cNvSpPr>
          <p:nvPr>
            <p:ph type="title"/>
          </p:nvPr>
        </p:nvSpPr>
        <p:spPr>
          <a:xfrm>
            <a:off x="488804" y="4984712"/>
            <a:ext cx="6400800" cy="1507067"/>
          </a:xfrm>
        </p:spPr>
        <p:txBody>
          <a:bodyPr>
            <a:normAutofit/>
          </a:bodyPr>
          <a:lstStyle/>
          <a:p>
            <a:pPr>
              <a:lnSpc>
                <a:spcPct val="90000"/>
              </a:lnSpc>
            </a:pPr>
            <a:r>
              <a:rPr lang="es-CL"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MEDIDAS DE SEGURIDAD ALMUERZO</a:t>
            </a:r>
            <a:br>
              <a:rPr lang="es-CL"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br>
            <a:endParaRPr lang="es-CL" dirty="0">
              <a:solidFill>
                <a:schemeClr val="tx2"/>
              </a:solidFill>
            </a:endParaRPr>
          </a:p>
        </p:txBody>
      </p:sp>
      <p:sp>
        <p:nvSpPr>
          <p:cNvPr id="3" name="Marcador de contenido 2">
            <a:extLst>
              <a:ext uri="{FF2B5EF4-FFF2-40B4-BE49-F238E27FC236}">
                <a16:creationId xmlns:a16="http://schemas.microsoft.com/office/drawing/2014/main" id="{15D24533-D638-4A91-93B4-113188AE19C0}"/>
              </a:ext>
            </a:extLst>
          </p:cNvPr>
          <p:cNvSpPr>
            <a:spLocks noGrp="1"/>
          </p:cNvSpPr>
          <p:nvPr>
            <p:ph idx="1"/>
          </p:nvPr>
        </p:nvSpPr>
        <p:spPr>
          <a:xfrm>
            <a:off x="513158" y="685800"/>
            <a:ext cx="7731249" cy="4183360"/>
          </a:xfrm>
        </p:spPr>
        <p:txBody>
          <a:bodyPr>
            <a:normAutofit lnSpcReduction="10000"/>
          </a:bodyPr>
          <a:lstStyle/>
          <a:p>
            <a:pPr algn="just">
              <a:lnSpc>
                <a:spcPct val="90000"/>
              </a:lnSpc>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 almuerzo, si correspondiera según la jornada, </a:t>
            </a:r>
            <a:r>
              <a:rPr lang="es-CL"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es </a:t>
            </a: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 horarios diferidos.</a:t>
            </a:r>
          </a:p>
          <a:p>
            <a:pPr algn="just">
              <a:lnSpc>
                <a:spcPct val="90000"/>
              </a:lnSpc>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Antes del término de la clase que precede al almuerzo, se da un tiempo para lavado de manos.</a:t>
            </a:r>
          </a:p>
          <a:p>
            <a:pPr algn="just">
              <a:lnSpc>
                <a:spcPct val="90000"/>
              </a:lnSpc>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Los niños y jóvenes son enviados de dos en dos al baño con un tiempo limitado.</a:t>
            </a:r>
          </a:p>
          <a:p>
            <a:pPr algn="just">
              <a:lnSpc>
                <a:spcPct val="90000"/>
              </a:lnSpc>
              <a:spcAft>
                <a:spcPts val="800"/>
              </a:spcAft>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Los alumnos (as) que necesitan calentar su almuerzo </a:t>
            </a:r>
            <a:r>
              <a:rPr lang="es-CL"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van </a:t>
            </a: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la zona de microondas de uno en uno con su mascarilla, luego vuelven a la sala y se ubican en los lugares demarcados. </a:t>
            </a:r>
          </a:p>
          <a:p>
            <a:pPr algn="just">
              <a:lnSpc>
                <a:spcPct val="90000"/>
              </a:lnSpc>
              <a:spcAft>
                <a:spcPts val="800"/>
              </a:spcAft>
            </a:pPr>
            <a:r>
              <a:rPr lang="es-CL"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 se permite almorzar en las mesas del sector de Enfermería o en otro lugar que no sea la sala de clases. </a:t>
            </a:r>
          </a:p>
          <a:p>
            <a:pPr algn="just">
              <a:lnSpc>
                <a:spcPct val="90000"/>
              </a:lnSpc>
              <a:spcAft>
                <a:spcPts val="800"/>
              </a:spcAft>
            </a:pPr>
            <a:r>
              <a:rPr lang="es-CL"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El profesor (a) </a:t>
            </a:r>
            <a:r>
              <a:rPr lang="es-CL" sz="1600" dirty="0">
                <a:solidFill>
                  <a:schemeClr val="tx1"/>
                </a:solidFill>
                <a:latin typeface="Calibri" panose="020F0502020204030204" pitchFamily="34" charset="0"/>
                <a:ea typeface="Calibri" panose="020F0502020204030204" pitchFamily="34" charset="0"/>
                <a:cs typeface="Calibri" panose="020F0502020204030204" pitchFamily="34" charset="0"/>
              </a:rPr>
              <a:t>con </a:t>
            </a:r>
            <a:r>
              <a:rPr lang="es-CL"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horario de acompañamiento en colación supervisa que se respete la distancia física y que los alumnos (as) no compartan el almuerzo.</a:t>
            </a:r>
            <a:endPar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Terminado el almuerzo se supervisa que los alumnos (as) vayan a lavarse las manos con agua y jabón, luego salen  a recreo usando su mascarilla, la que tienen que cambiar cada tres horas.</a:t>
            </a:r>
          </a:p>
          <a:p>
            <a:pPr marL="0" indent="0" algn="just">
              <a:lnSpc>
                <a:spcPct val="90000"/>
              </a:lnSpc>
              <a:spcAft>
                <a:spcPts val="800"/>
              </a:spcAft>
              <a:buNone/>
            </a:pPr>
            <a:r>
              <a:rPr lang="es-CL"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s-CL" sz="1100" dirty="0">
              <a:solidFill>
                <a:schemeClr val="tx1"/>
              </a:solidFill>
            </a:endParaRPr>
          </a:p>
        </p:txBody>
      </p:sp>
    </p:spTree>
    <p:extLst>
      <p:ext uri="{BB962C8B-B14F-4D97-AF65-F5344CB8AC3E}">
        <p14:creationId xmlns:p14="http://schemas.microsoft.com/office/powerpoint/2010/main" val="1587006778"/>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56D131F1-A2D1-4005-A4D4-3E6CED0BFE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89CCDD5-3643-498B-9E65-294F9497E477}"/>
              </a:ext>
            </a:extLst>
          </p:cNvPr>
          <p:cNvSpPr>
            <a:spLocks noGrp="1"/>
          </p:cNvSpPr>
          <p:nvPr>
            <p:ph type="title"/>
          </p:nvPr>
        </p:nvSpPr>
        <p:spPr>
          <a:xfrm>
            <a:off x="513159" y="4799010"/>
            <a:ext cx="8379321" cy="1155267"/>
          </a:xfrm>
          <a:effectLst>
            <a:glow rad="63500">
              <a:schemeClr val="accent1">
                <a:satMod val="175000"/>
                <a:alpha val="40000"/>
              </a:schemeClr>
            </a:glow>
          </a:effectLst>
        </p:spPr>
        <p:style>
          <a:lnRef idx="1">
            <a:schemeClr val="dk1"/>
          </a:lnRef>
          <a:fillRef idx="2">
            <a:schemeClr val="dk1"/>
          </a:fillRef>
          <a:effectRef idx="1">
            <a:schemeClr val="dk1"/>
          </a:effectRef>
          <a:fontRef idx="minor">
            <a:schemeClr val="dk1"/>
          </a:fontRef>
        </p:style>
        <p:txBody>
          <a:bodyPr anchor="ctr">
            <a:normAutofit/>
          </a:bodyPr>
          <a:lstStyle/>
          <a:p>
            <a:pPr algn="ctr">
              <a:lnSpc>
                <a:spcPct val="90000"/>
              </a:lnSpc>
            </a:pPr>
            <a:r>
              <a:rPr lang="es-CL" sz="25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MEDIDAS DE SEGURIDAD EN ESPACIOS COMUNES</a:t>
            </a:r>
            <a:br>
              <a:rPr lang="es-CL" sz="25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s-CL" sz="2500" dirty="0">
              <a:solidFill>
                <a:srgbClr val="FFFFFF"/>
              </a:solidFill>
            </a:endParaRPr>
          </a:p>
        </p:txBody>
      </p:sp>
      <p:sp>
        <p:nvSpPr>
          <p:cNvPr id="17" name="Snip Diagonal Corner Rectangle 21">
            <a:extLst>
              <a:ext uri="{FF2B5EF4-FFF2-40B4-BE49-F238E27FC236}">
                <a16:creationId xmlns:a16="http://schemas.microsoft.com/office/drawing/2014/main" id="{81A7082F-8898-45F9-9051-28EFBA30FD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618" cy="4572000"/>
          </a:xfrm>
          <a:prstGeom prst="snip2DiagRect">
            <a:avLst>
              <a:gd name="adj1" fmla="val 0"/>
              <a:gd name="adj2" fmla="val 0"/>
            </a:avLst>
          </a:prstGeom>
          <a:solidFill>
            <a:schemeClr val="tx1">
              <a:alpha val="3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AE8A4F40-9C81-44C2-A28C-6AC7C940D3DF}"/>
              </a:ext>
            </a:extLst>
          </p:cNvPr>
          <p:cNvSpPr>
            <a:spLocks noGrp="1"/>
          </p:cNvSpPr>
          <p:nvPr>
            <p:ph idx="1"/>
          </p:nvPr>
        </p:nvSpPr>
        <p:spPr>
          <a:xfrm>
            <a:off x="513158" y="685800"/>
            <a:ext cx="8235305" cy="3615267"/>
          </a:xfrm>
        </p:spPr>
        <p:txBody>
          <a:bodyPr>
            <a:normAutofit lnSpcReduction="10000"/>
          </a:bodyPr>
          <a:lstStyle/>
          <a:p>
            <a:pPr marL="0" indent="0">
              <a:lnSpc>
                <a:spcPct val="90000"/>
              </a:lnSpc>
              <a:spcAft>
                <a:spcPts val="800"/>
              </a:spcAft>
              <a:buNone/>
            </a:pPr>
            <a:endParaRPr lang="es-CL"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effectLst/>
                <a:latin typeface="Calibri" panose="020F0502020204030204" pitchFamily="34" charset="0"/>
                <a:ea typeface="Calibri" panose="020F0502020204030204" pitchFamily="34" charset="0"/>
                <a:cs typeface="Calibri" panose="020F0502020204030204" pitchFamily="34" charset="0"/>
              </a:rPr>
              <a:t>El aforo está indicado a la entrada de todos los espacios comunes. En Recepción, dos funcionarios para atención y dos usuarios: apoderados (as) o alumnos (as). </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effectLst/>
                <a:latin typeface="Calibri" panose="020F0502020204030204" pitchFamily="34" charset="0"/>
                <a:ea typeface="Calibri" panose="020F0502020204030204" pitchFamily="34" charset="0"/>
                <a:cs typeface="Calibri" panose="020F0502020204030204" pitchFamily="34" charset="0"/>
              </a:rPr>
              <a:t>El lugar se encuentra demarcado con huincha de seguridad en el piso y una separación acrílica en el mesón.</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effectLst/>
                <a:latin typeface="Calibri" panose="020F0502020204030204" pitchFamily="34" charset="0"/>
                <a:ea typeface="Calibri" panose="020F0502020204030204" pitchFamily="34" charset="0"/>
                <a:cs typeface="Calibri" panose="020F0502020204030204" pitchFamily="34" charset="0"/>
              </a:rPr>
              <a:t>Los usuarios y funcionarios deben usar mascarilla y/o escudo facial, manteniéndose un dispensador con alcohol gel en el mesón de atención.</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effectLst/>
                <a:latin typeface="Calibri" panose="020F0502020204030204" pitchFamily="34" charset="0"/>
                <a:ea typeface="Calibri" panose="020F0502020204030204" pitchFamily="34" charset="0"/>
                <a:cs typeface="Calibri" panose="020F0502020204030204" pitchFamily="34" charset="0"/>
              </a:rPr>
              <a:t>Los siguientes trámites se realizan vía online, solicitándolos al correo: </a:t>
            </a:r>
            <a:r>
              <a:rPr lang="es-CL" sz="1600" u="sng" dirty="0">
                <a:effectLst/>
                <a:latin typeface="Calibri" panose="020F0502020204030204" pitchFamily="34" charset="0"/>
                <a:ea typeface="Calibri" panose="020F0502020204030204" pitchFamily="34" charset="0"/>
                <a:cs typeface="Calibri" panose="020F0502020204030204" pitchFamily="34" charset="0"/>
                <a:hlinkClick r:id="rId2"/>
              </a:rPr>
              <a:t>colegio@laflorida.alcantara.cl</a:t>
            </a:r>
            <a:r>
              <a:rPr lang="es-CL" sz="1600" u="sng" dirty="0">
                <a:latin typeface="Calibri" panose="020F0502020204030204" pitchFamily="34" charset="0"/>
                <a:ea typeface="Calibri" panose="020F0502020204030204" pitchFamily="34" charset="0"/>
                <a:cs typeface="Times New Roman" panose="02020603050405020304" pitchFamily="18" charset="0"/>
              </a:rPr>
              <a:t> </a:t>
            </a:r>
            <a:r>
              <a:rPr lang="es-CL" sz="1600" dirty="0">
                <a:effectLst/>
                <a:latin typeface="Calibri" panose="020F0502020204030204" pitchFamily="34" charset="0"/>
                <a:ea typeface="Calibri" panose="020F0502020204030204" pitchFamily="34" charset="0"/>
                <a:cs typeface="Calibri" panose="020F0502020204030204" pitchFamily="34" charset="0"/>
              </a:rPr>
              <a:t>certificado alumno regular; certificado de estudios; informe de personalidad; envío de certificado médico. </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effectLst/>
                <a:latin typeface="Calibri" panose="020F0502020204030204" pitchFamily="34" charset="0"/>
                <a:ea typeface="Calibri" panose="020F0502020204030204" pitchFamily="34" charset="0"/>
                <a:cs typeface="Calibri" panose="020F0502020204030204" pitchFamily="34" charset="0"/>
              </a:rPr>
              <a:t> La Recepción empieza a funcionar desde las 8:00 hrs.</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es-CL" sz="1600" dirty="0">
                <a:effectLst/>
                <a:latin typeface="Calibri" panose="020F0502020204030204" pitchFamily="34" charset="0"/>
                <a:ea typeface="Calibri" panose="020F0502020204030204" pitchFamily="34" charset="0"/>
                <a:cs typeface="Calibri" panose="020F0502020204030204" pitchFamily="34" charset="0"/>
              </a:rPr>
              <a:t>Los pedidos de almuerzo se hacen vía telefónica o mail el día anterior a la persona de la Empresa, no se recibirán pedidos el mismo día.</a:t>
            </a:r>
            <a:endParaRPr lang="es-CL"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s-CL" sz="1400" dirty="0"/>
          </a:p>
        </p:txBody>
      </p:sp>
    </p:spTree>
    <p:extLst>
      <p:ext uri="{BB962C8B-B14F-4D97-AF65-F5344CB8AC3E}">
        <p14:creationId xmlns:p14="http://schemas.microsoft.com/office/powerpoint/2010/main" val="3344235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8554D63-78AF-47A3-A310-8DC3AF47F2CA}"/>
              </a:ext>
            </a:extLst>
          </p:cNvPr>
          <p:cNvSpPr>
            <a:spLocks noGrp="1"/>
          </p:cNvSpPr>
          <p:nvPr>
            <p:ph type="title"/>
          </p:nvPr>
        </p:nvSpPr>
        <p:spPr>
          <a:xfrm>
            <a:off x="6467346" y="1216024"/>
            <a:ext cx="2630253" cy="1745720"/>
          </a:xfrm>
        </p:spPr>
        <p:style>
          <a:lnRef idx="1">
            <a:schemeClr val="dk1"/>
          </a:lnRef>
          <a:fillRef idx="2">
            <a:schemeClr val="dk1"/>
          </a:fillRef>
          <a:effectRef idx="1">
            <a:schemeClr val="dk1"/>
          </a:effectRef>
          <a:fontRef idx="minor">
            <a:schemeClr val="dk1"/>
          </a:fontRef>
        </p:style>
        <p:txBody>
          <a:bodyPr>
            <a:normAutofit/>
          </a:bodyPr>
          <a:lstStyle/>
          <a:p>
            <a:pPr>
              <a:lnSpc>
                <a:spcPct val="90000"/>
              </a:lnSpc>
              <a:spcAft>
                <a:spcPts val="800"/>
              </a:spcAft>
            </a:pPr>
            <a:r>
              <a:rPr lang="es-CL" sz="1800" cap="none"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Calibri" panose="020F0502020204030204" pitchFamily="34" charset="0"/>
              </a:rPr>
              <a:t>BIBLIOTECA</a:t>
            </a:r>
            <a:br>
              <a:rPr lang="es-CL" sz="1800" cap="none"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br>
            <a:r>
              <a:rPr lang="es-CL" sz="1800" cap="none"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Calibri" panose="020F0502020204030204" pitchFamily="34" charset="0"/>
              </a:rPr>
              <a:t>ENFERMERÍA </a:t>
            </a:r>
            <a:br>
              <a:rPr lang="es-CL" sz="1800" cap="none"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br>
            <a:r>
              <a:rPr lang="es-CL" sz="1800" cap="none"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Calibri" panose="020F0502020204030204" pitchFamily="34" charset="0"/>
              </a:rPr>
              <a:t>SALA COMPUTACIÓN</a:t>
            </a:r>
            <a:endParaRPr lang="es-CL" sz="1800" cap="none" dirty="0">
              <a:ln w="0"/>
              <a:solidFill>
                <a:schemeClr val="accent1"/>
              </a:solidFill>
              <a:effectLst>
                <a:outerShdw blurRad="38100" dist="25400" dir="5400000" algn="ctr" rotWithShape="0">
                  <a:srgbClr val="6E747A">
                    <a:alpha val="43000"/>
                  </a:srgbClr>
                </a:outerShdw>
              </a:effectLst>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B0E40452-D414-4D70-82E5-D36FAAD4373A}"/>
              </a:ext>
            </a:extLst>
          </p:cNvPr>
          <p:cNvGraphicFramePr>
            <a:graphicFrameLocks noGrp="1"/>
          </p:cNvGraphicFramePr>
          <p:nvPr>
            <p:ph idx="1"/>
            <p:extLst>
              <p:ext uri="{D42A27DB-BD31-4B8C-83A1-F6EECF244321}">
                <p14:modId xmlns:p14="http://schemas.microsoft.com/office/powerpoint/2010/main" val="3905896807"/>
              </p:ext>
            </p:extLst>
          </p:nvPr>
        </p:nvGraphicFramePr>
        <p:xfrm>
          <a:off x="251521" y="260648"/>
          <a:ext cx="6048672"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510259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BC2BE4A-3B32-45B3-9B0E-2B15ADF97994}"/>
              </a:ext>
            </a:extLst>
          </p:cNvPr>
          <p:cNvSpPr>
            <a:spLocks noGrp="1"/>
          </p:cNvSpPr>
          <p:nvPr>
            <p:ph type="title"/>
          </p:nvPr>
        </p:nvSpPr>
        <p:spPr>
          <a:xfrm>
            <a:off x="6434184" y="1932989"/>
            <a:ext cx="2530303" cy="3248611"/>
          </a:xfrm>
          <a:solidFill>
            <a:schemeClr val="accent3"/>
          </a:solidFill>
          <a:ln>
            <a:noFill/>
          </a:ln>
        </p:spPr>
        <p:style>
          <a:lnRef idx="0">
            <a:scrgbClr r="0" g="0" b="0"/>
          </a:lnRef>
          <a:fillRef idx="0">
            <a:scrgbClr r="0" g="0" b="0"/>
          </a:fillRef>
          <a:effectRef idx="0">
            <a:scrgbClr r="0" g="0" b="0"/>
          </a:effectRef>
          <a:fontRef idx="minor">
            <a:schemeClr val="lt1"/>
          </a:fontRef>
        </p:style>
        <p:txBody>
          <a:bodyPr>
            <a:normAutofit/>
          </a:bodyPr>
          <a:lstStyle/>
          <a:p>
            <a:pPr>
              <a:lnSpc>
                <a:spcPct val="90000"/>
              </a:lnSpc>
            </a:pPr>
            <a:r>
              <a:rPr lang="es-C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PROTOCOLO COVID -19 MINSAL MINEDUC</a:t>
            </a:r>
            <a:br>
              <a:rPr lang="es-C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br>
              <a:rPr lang="es-C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r>
              <a:rPr lang="es-C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CASO SOSPECHOSO EN EL COLEGIO</a:t>
            </a:r>
            <a:br>
              <a:rPr lang="es-C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br>
              <a:rPr lang="es-CL"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br>
            <a:endParaRPr lang="es-CL" sz="2400" b="1" dirty="0">
              <a:solidFill>
                <a:schemeClr val="bg1"/>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DDAE7784-A760-4F28-8F50-38836F4C3BBD}"/>
              </a:ext>
            </a:extLst>
          </p:cNvPr>
          <p:cNvGraphicFramePr>
            <a:graphicFrameLocks noGrp="1"/>
          </p:cNvGraphicFramePr>
          <p:nvPr>
            <p:ph idx="1"/>
            <p:extLst>
              <p:ext uri="{D42A27DB-BD31-4B8C-83A1-F6EECF244321}">
                <p14:modId xmlns:p14="http://schemas.microsoft.com/office/powerpoint/2010/main" val="3448915208"/>
              </p:ext>
            </p:extLst>
          </p:nvPr>
        </p:nvGraphicFramePr>
        <p:xfrm>
          <a:off x="343756" y="604966"/>
          <a:ext cx="5733635"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7883580"/>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78992"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038" y="4435646"/>
            <a:ext cx="1064657"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0659" y="0"/>
            <a:ext cx="3493008"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974CEB1-D012-4E9C-B515-5EEDB1E4AEC1}"/>
              </a:ext>
            </a:extLst>
          </p:cNvPr>
          <p:cNvSpPr>
            <a:spLocks noGrp="1"/>
          </p:cNvSpPr>
          <p:nvPr>
            <p:ph type="title"/>
          </p:nvPr>
        </p:nvSpPr>
        <p:spPr>
          <a:xfrm>
            <a:off x="1325207" y="2201416"/>
            <a:ext cx="2829933" cy="2475046"/>
          </a:xfrm>
          <a:gradFill>
            <a:gsLst>
              <a:gs pos="54000">
                <a:schemeClr val="accent3">
                  <a:tint val="62000"/>
                  <a:hueMod val="94000"/>
                  <a:satMod val="140000"/>
                  <a:lumMod val="110000"/>
                </a:schemeClr>
              </a:gs>
              <a:gs pos="100000">
                <a:schemeClr val="accent3">
                  <a:tint val="84000"/>
                  <a:satMod val="160000"/>
                </a:schemeClr>
              </a:gs>
            </a:gsLst>
          </a:gradFill>
        </p:spPr>
        <p:style>
          <a:lnRef idx="1">
            <a:schemeClr val="accent3"/>
          </a:lnRef>
          <a:fillRef idx="2">
            <a:schemeClr val="accent3"/>
          </a:fillRef>
          <a:effectRef idx="1">
            <a:schemeClr val="accent3"/>
          </a:effectRef>
          <a:fontRef idx="minor">
            <a:schemeClr val="dk1"/>
          </a:fontRef>
        </p:style>
        <p:txBody>
          <a:bodyPr>
            <a:normAutofit/>
          </a:bodyPr>
          <a:lstStyle/>
          <a:p>
            <a:pPr algn="ctr"/>
            <a:r>
              <a:rPr lang="es-MX" sz="2800" b="1" dirty="0">
                <a:solidFill>
                  <a:srgbClr val="FFFFFF"/>
                </a:solidFill>
              </a:rPr>
              <a:t>CONTACTO ESTRECHO</a:t>
            </a:r>
            <a:endParaRPr lang="es-CL" sz="2800" b="1" dirty="0">
              <a:solidFill>
                <a:srgbClr val="FFFFFF"/>
              </a:solidFill>
            </a:endParaRPr>
          </a:p>
        </p:txBody>
      </p:sp>
      <p:sp>
        <p:nvSpPr>
          <p:cNvPr id="3" name="Marcador de contenido 2">
            <a:extLst>
              <a:ext uri="{FF2B5EF4-FFF2-40B4-BE49-F238E27FC236}">
                <a16:creationId xmlns:a16="http://schemas.microsoft.com/office/drawing/2014/main" id="{60375792-E670-4EFD-9E24-6C3A3A386890}"/>
              </a:ext>
            </a:extLst>
          </p:cNvPr>
          <p:cNvSpPr>
            <a:spLocks noGrp="1"/>
          </p:cNvSpPr>
          <p:nvPr>
            <p:ph idx="1"/>
          </p:nvPr>
        </p:nvSpPr>
        <p:spPr>
          <a:xfrm>
            <a:off x="4155142" y="685800"/>
            <a:ext cx="4298196" cy="5767536"/>
          </a:xfrm>
        </p:spPr>
        <p:txBody>
          <a:bodyPr>
            <a:normAutofit/>
          </a:bodyPr>
          <a:lstStyle/>
          <a:p>
            <a:pPr>
              <a:spcAft>
                <a:spcPts val="800"/>
              </a:spcAft>
            </a:pPr>
            <a:endParaRPr lang="es-CL" sz="16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s-C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Contacto estrecho está referido a cohabitar con la persona contagiada. </a:t>
            </a:r>
          </a:p>
          <a:p>
            <a:pPr>
              <a:spcAft>
                <a:spcPts val="800"/>
              </a:spcAft>
            </a:pPr>
            <a:r>
              <a:rPr lang="es-C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Si un miembro de la comunidad educativa estudiante, docente, asistente es contacto estrecho con caso confirmado de Covid-19:</a:t>
            </a:r>
          </a:p>
          <a:p>
            <a:pPr marL="342900" lvl="0" indent="-342900">
              <a:buFont typeface="Wingdings" panose="05000000000000000000" pitchFamily="2" charset="2"/>
              <a:buChar char=""/>
            </a:pPr>
            <a:r>
              <a:rPr lang="es-C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 se suspenden las clases.	</a:t>
            </a:r>
          </a:p>
          <a:p>
            <a:pPr marL="342900" lvl="0" indent="-342900">
              <a:buFont typeface="Wingdings" panose="05000000000000000000" pitchFamily="2" charset="2"/>
              <a:buChar char=""/>
            </a:pPr>
            <a:r>
              <a:rPr lang="es-C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La persona debe cumplir cuarentena por 14 u 11 días según lo determine la autoridad sanitaria.</a:t>
            </a:r>
          </a:p>
          <a:p>
            <a:pPr marL="342900" lvl="0" indent="-342900">
              <a:spcAft>
                <a:spcPts val="800"/>
              </a:spcAft>
              <a:buFont typeface="Wingdings" panose="05000000000000000000" pitchFamily="2" charset="2"/>
              <a:buChar char=""/>
            </a:pPr>
            <a:r>
              <a:rPr lang="es-CL" sz="18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Contar con un PCR negativo en esta circunstancia de ser contacto estrecho de una persona con Covid-19 no lo exime del cumplimiento de la cuarentena.</a:t>
            </a:r>
          </a:p>
          <a:p>
            <a:endParaRPr lang="es-CL" sz="1600" dirty="0">
              <a:solidFill>
                <a:srgbClr val="FFFFFF"/>
              </a:solidFill>
            </a:endParaRPr>
          </a:p>
        </p:txBody>
      </p:sp>
    </p:spTree>
    <p:extLst>
      <p:ext uri="{BB962C8B-B14F-4D97-AF65-F5344CB8AC3E}">
        <p14:creationId xmlns:p14="http://schemas.microsoft.com/office/powerpoint/2010/main" val="24522386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23143E9-2F58-4807-8AD8-02BAD6AD92E9}"/>
              </a:ext>
            </a:extLst>
          </p:cNvPr>
          <p:cNvSpPr>
            <a:spLocks noGrp="1"/>
          </p:cNvSpPr>
          <p:nvPr>
            <p:ph idx="1"/>
          </p:nvPr>
        </p:nvSpPr>
        <p:spPr>
          <a:xfrm>
            <a:off x="513158" y="260648"/>
            <a:ext cx="3842818" cy="6264696"/>
          </a:xfrm>
          <a:gradFill>
            <a:gsLst>
              <a:gs pos="0">
                <a:schemeClr val="tx2">
                  <a:lumMod val="60000"/>
                  <a:lumOff val="40000"/>
                </a:schemeClr>
              </a:gs>
              <a:gs pos="0">
                <a:schemeClr val="bg2">
                  <a:tint val="97000"/>
                  <a:hueMod val="92000"/>
                  <a:satMod val="169000"/>
                  <a:lumMod val="164000"/>
                </a:schemeClr>
              </a:gs>
              <a:gs pos="100000">
                <a:schemeClr val="bg2">
                  <a:shade val="96000"/>
                  <a:satMod val="120000"/>
                  <a:lumMod val="90000"/>
                </a:schemeClr>
              </a:gs>
            </a:gsLst>
            <a:lin ang="6120000" scaled="1"/>
          </a:gradFill>
        </p:spPr>
        <p:txBody>
          <a:bodyPr>
            <a:normAutofit fontScale="92500" lnSpcReduction="10000"/>
          </a:bodyPr>
          <a:lstStyle/>
          <a:p>
            <a:pPr>
              <a:lnSpc>
                <a:spcPct val="90000"/>
              </a:lnSpc>
              <a:spcAft>
                <a:spcPts val="800"/>
              </a:spcAft>
            </a:pPr>
            <a:r>
              <a:rPr lang="es-CL"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E</a:t>
            </a: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studiante con Covid-19 confirmado y asistió al colegio 2 días antes del inicio de síntomas, casos sintomáticos o 2 días antes de la toma de PCR, casos asintomáticos:</a:t>
            </a:r>
          </a:p>
          <a:p>
            <a:pPr marL="0" indent="0">
              <a:lnSpc>
                <a:spcPct val="90000"/>
              </a:lnSpc>
              <a:spcAft>
                <a:spcPts val="800"/>
              </a:spcAft>
              <a:buNone/>
            </a:pPr>
            <a:endPar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 suspenden las clases del curso completo por 14 días o los que determine la autoridad sanitaria.</a:t>
            </a:r>
          </a:p>
          <a:p>
            <a:pPr marL="342900" lvl="0" indent="-342900">
              <a:lnSpc>
                <a:spcPct val="90000"/>
              </a:lnSpc>
              <a:buFont typeface="Wingdings" panose="05000000000000000000" pitchFamily="2" charset="2"/>
              <a:buChar char=""/>
            </a:pPr>
            <a:endPar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El estudiante con Covid-19 confirmado debe permanecer en aislamiento hasta que un médico indique que puede retomar sus actividades.</a:t>
            </a:r>
          </a:p>
          <a:p>
            <a:pPr marL="342900" lvl="0" indent="-342900">
              <a:lnSpc>
                <a:spcPct val="90000"/>
              </a:lnSpc>
              <a:buFont typeface="Wingdings" panose="05000000000000000000" pitchFamily="2" charset="2"/>
              <a:buChar char=""/>
            </a:pPr>
            <a:endPar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Todos los estudiantes del curso y personal del establecimiento que estuvo en contacto con el estudiante debe permanecer en cuarentena por 14 días o los que determine la autoridad sanitaria.</a:t>
            </a:r>
          </a:p>
          <a:p>
            <a:pPr marL="342900" lvl="0" indent="-342900">
              <a:lnSpc>
                <a:spcPct val="90000"/>
              </a:lnSpc>
              <a:buFont typeface="Wingdings" panose="05000000000000000000" pitchFamily="2" charset="2"/>
              <a:buChar char=""/>
            </a:pPr>
            <a:endPar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spcAft>
                <a:spcPts val="800"/>
              </a:spcAft>
              <a:buFont typeface="Wingdings" panose="05000000000000000000" pitchFamily="2" charset="2"/>
              <a:buChar char=""/>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Aquellos que presenten síntomas de Covid-19 o sean confirmados deben permanecer en aislamiento hasta que un médico indique que pueden retomar sus actividades.</a:t>
            </a:r>
          </a:p>
          <a:p>
            <a:pPr marL="0" indent="0">
              <a:lnSpc>
                <a:spcPct val="90000"/>
              </a:lnSpc>
              <a:spcAft>
                <a:spcPts val="800"/>
              </a:spcAft>
              <a:buNone/>
            </a:pPr>
            <a:r>
              <a:rPr lang="es-CL"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90000"/>
              </a:lnSpc>
            </a:pPr>
            <a:endParaRPr lang="es-CL" sz="1200" dirty="0">
              <a:solidFill>
                <a:schemeClr val="tx1"/>
              </a:solidFill>
            </a:endParaRPr>
          </a:p>
        </p:txBody>
      </p:sp>
      <p:sp>
        <p:nvSpPr>
          <p:cNvPr id="10" name="Rectangle 9">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3493009" cy="6858000"/>
          </a:xfrm>
          <a:prstGeom prst="rect">
            <a:avLst/>
          </a:prstGeom>
          <a:solidFill>
            <a:schemeClr val="bg2">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B8DC106-78D5-4F6A-9816-C6801F9DBA09}"/>
              </a:ext>
            </a:extLst>
          </p:cNvPr>
          <p:cNvSpPr>
            <a:spLocks noGrp="1"/>
          </p:cNvSpPr>
          <p:nvPr>
            <p:ph type="title"/>
          </p:nvPr>
        </p:nvSpPr>
        <p:spPr>
          <a:xfrm>
            <a:off x="4935816" y="1988840"/>
            <a:ext cx="2660519" cy="2022365"/>
          </a:xfrm>
          <a:gradFill flip="none" rotWithShape="1">
            <a:gsLst>
              <a:gs pos="0">
                <a:schemeClr val="dk1">
                  <a:tint val="62000"/>
                  <a:hueMod val="94000"/>
                  <a:satMod val="140000"/>
                  <a:lumMod val="110000"/>
                </a:schemeClr>
              </a:gs>
              <a:gs pos="100000">
                <a:schemeClr val="dk1">
                  <a:tint val="84000"/>
                  <a:satMod val="160000"/>
                </a:schemeClr>
              </a:gs>
            </a:gsLst>
            <a:lin ang="0" scaled="1"/>
            <a:tileRect/>
          </a:gradFill>
        </p:spPr>
        <p:style>
          <a:lnRef idx="1">
            <a:schemeClr val="dk1"/>
          </a:lnRef>
          <a:fillRef idx="2">
            <a:schemeClr val="dk1"/>
          </a:fillRef>
          <a:effectRef idx="1">
            <a:schemeClr val="dk1"/>
          </a:effectRef>
          <a:fontRef idx="minor">
            <a:schemeClr val="dk1"/>
          </a:fontRef>
        </p:style>
        <p:txBody>
          <a:bodyPr>
            <a:normAutofit/>
          </a:bodyPr>
          <a:lstStyle/>
          <a:p>
            <a:r>
              <a:rPr lang="es-MX" u="sng" cap="none"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COVID CONFIRMADO</a:t>
            </a:r>
            <a:endParaRPr lang="es-CL" u="sng" cap="none"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5008" y="0"/>
            <a:ext cx="1078992" cy="6858000"/>
          </a:xfrm>
          <a:prstGeom prst="rect">
            <a:avLst/>
          </a:prstGeom>
          <a:solidFill>
            <a:schemeClr val="bg2">
              <a:lumMod val="50000"/>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4" name="Group 13">
            <a:extLst>
              <a:ext uri="{FF2B5EF4-FFF2-40B4-BE49-F238E27FC236}">
                <a16:creationId xmlns:a16="http://schemas.microsoft.com/office/drawing/2014/main" id="{543190CD-45FC-4DE0-B596-17D4DE53E97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76966" y="3770390"/>
            <a:ext cx="1064655" cy="1660354"/>
            <a:chOff x="10292292" y="2963333"/>
            <a:chExt cx="1896535" cy="2218267"/>
          </a:xfrm>
        </p:grpSpPr>
        <p:cxnSp>
          <p:nvCxnSpPr>
            <p:cNvPr id="15" name="Straight Connector 14">
              <a:extLst>
                <a:ext uri="{FF2B5EF4-FFF2-40B4-BE49-F238E27FC236}">
                  <a16:creationId xmlns:a16="http://schemas.microsoft.com/office/drawing/2014/main" id="{3BD4334C-2554-4361-8CFF-394E624CF4A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9FC3CBA7-AF68-4075-BAC7-623C34B4F4F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A6C7307-1C78-4C8A-BF3D-FA420F177AE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44CD1F94-6C7C-4E8F-9336-E312E9F5C74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A5B11C2A-D791-46E1-B954-1184FB0802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alpha val="70000"/>
                </a:srgbClr>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522128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D6EF1AA-BA2E-47A0-A4EC-603FC458C77F}"/>
              </a:ext>
            </a:extLst>
          </p:cNvPr>
          <p:cNvSpPr>
            <a:spLocks noGrp="1"/>
          </p:cNvSpPr>
          <p:nvPr>
            <p:ph type="title"/>
          </p:nvPr>
        </p:nvSpPr>
        <p:spPr>
          <a:xfrm>
            <a:off x="179513" y="1406267"/>
            <a:ext cx="3024335" cy="4045466"/>
          </a:xfrm>
          <a:gradFill flip="none" rotWithShape="1">
            <a:gsLst>
              <a:gs pos="0">
                <a:schemeClr val="dk1">
                  <a:tint val="62000"/>
                  <a:hueMod val="94000"/>
                  <a:satMod val="140000"/>
                  <a:lumMod val="110000"/>
                </a:schemeClr>
              </a:gs>
              <a:gs pos="100000">
                <a:schemeClr val="dk1">
                  <a:tint val="84000"/>
                  <a:satMod val="160000"/>
                </a:schemeClr>
              </a:gs>
            </a:gsLst>
            <a:path path="circle">
              <a:fillToRect l="50000" t="50000" r="50000" b="50000"/>
            </a:path>
            <a:tileRect/>
          </a:gradFill>
        </p:spPr>
        <p:style>
          <a:lnRef idx="1">
            <a:schemeClr val="dk1"/>
          </a:lnRef>
          <a:fillRef idx="2">
            <a:schemeClr val="dk1"/>
          </a:fillRef>
          <a:effectRef idx="1">
            <a:schemeClr val="dk1"/>
          </a:effectRef>
          <a:fontRef idx="minor">
            <a:schemeClr val="dk1"/>
          </a:fontRef>
        </p:style>
        <p:txBody>
          <a:bodyPr>
            <a:normAutofit/>
          </a:bodyPr>
          <a:lstStyle/>
          <a:p>
            <a:pPr algn="ctr"/>
            <a:r>
              <a:rPr lang="es-MX" sz="2700" b="1" dirty="0"/>
              <a:t>Dos o más  casos confirmados de diferentes cursos</a:t>
            </a:r>
            <a:endParaRPr lang="es-CL" sz="2700" b="1" dirty="0"/>
          </a:p>
        </p:txBody>
      </p:sp>
      <p:cxnSp>
        <p:nvCxnSpPr>
          <p:cNvPr id="17" name="Straight Connector 16">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88087"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663A6CD4-D9E7-49C8-B1EB-257E4BA4AC6A}"/>
              </a:ext>
            </a:extLst>
          </p:cNvPr>
          <p:cNvSpPr>
            <a:spLocks noGrp="1"/>
          </p:cNvSpPr>
          <p:nvPr>
            <p:ph idx="1"/>
          </p:nvPr>
        </p:nvSpPr>
        <p:spPr>
          <a:xfrm>
            <a:off x="3383361" y="685798"/>
            <a:ext cx="5581126" cy="5767537"/>
          </a:xfrm>
          <a:gradFill>
            <a:gsLst>
              <a:gs pos="8000">
                <a:schemeClr val="bg2">
                  <a:tint val="97000"/>
                  <a:hueMod val="92000"/>
                  <a:satMod val="169000"/>
                  <a:lumMod val="164000"/>
                </a:schemeClr>
              </a:gs>
              <a:gs pos="100000">
                <a:schemeClr val="bg2">
                  <a:shade val="96000"/>
                  <a:satMod val="120000"/>
                  <a:lumMod val="90000"/>
                </a:schemeClr>
              </a:gs>
            </a:gsLst>
            <a:lin ang="6120000" scaled="1"/>
          </a:gradFill>
          <a:ln>
            <a:noFill/>
          </a:ln>
        </p:spPr>
        <p:txBody>
          <a:bodyPr>
            <a:normAutofit lnSpcReduction="10000"/>
          </a:bodyPr>
          <a:lstStyle/>
          <a:p>
            <a:pPr>
              <a:lnSpc>
                <a:spcPct val="90000"/>
              </a:lnSpc>
              <a:spcAft>
                <a:spcPts val="800"/>
              </a:spcAft>
            </a:pPr>
            <a:r>
              <a:rPr lang="es-CL"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Si existen dos o más casos de Covid-19 confirmados de diferentes cursos y asistieron al colegio, 2 días antes del inicio de síntomas en los casos de sintomáticos o 2 días antes de la toma de PCR en los casos de asintomáticos. Se procede de la siguiente forma:</a:t>
            </a:r>
          </a:p>
          <a:p>
            <a:pPr marL="342900" lvl="0" indent="-342900">
              <a:lnSpc>
                <a:spcPct val="90000"/>
              </a:lnSpc>
              <a:buFont typeface="Wingdings" panose="05000000000000000000" pitchFamily="2" charset="2"/>
              <a:buChar char=""/>
            </a:pPr>
            <a:r>
              <a:rPr lang="es-CL"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 identifica a los contactos potenciales, esto puede derivar en la suspensión de cursos, niveles, ciclos o del establecimiento completo dependiendo de los contactos.</a:t>
            </a:r>
          </a:p>
          <a:p>
            <a:pPr marL="342900" lvl="0" indent="-342900">
              <a:lnSpc>
                <a:spcPct val="90000"/>
              </a:lnSpc>
              <a:buFont typeface="Wingdings" panose="05000000000000000000" pitchFamily="2" charset="2"/>
              <a:buChar char=""/>
            </a:pPr>
            <a:r>
              <a:rPr lang="es-CL"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suspensión es por 14 días o lo que determine la autoridad sanitaria.</a:t>
            </a:r>
          </a:p>
          <a:p>
            <a:pPr marL="342900" lvl="0" indent="-342900">
              <a:lnSpc>
                <a:spcPct val="90000"/>
              </a:lnSpc>
              <a:buFont typeface="Wingdings" panose="05000000000000000000" pitchFamily="2" charset="2"/>
              <a:buChar char=""/>
            </a:pPr>
            <a:r>
              <a:rPr lang="es-CL"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Todas las personas afectadas de la comunidad educativa permanecerán en cuarentena preventiva desde la fecha del último contacto.</a:t>
            </a:r>
          </a:p>
          <a:p>
            <a:pPr marL="342900" lvl="0" indent="-342900">
              <a:lnSpc>
                <a:spcPct val="90000"/>
              </a:lnSpc>
              <a:spcAft>
                <a:spcPts val="800"/>
              </a:spcAft>
              <a:buFont typeface="Wingdings" panose="05000000000000000000" pitchFamily="2" charset="2"/>
              <a:buChar char=""/>
            </a:pPr>
            <a:r>
              <a:rPr lang="es-CL"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Las personas afectadas y todas las que presenten síntomas de Covid-19 o que sean casos confirmados, deben permanecer en aislamiento hasta que un médico indique que pueden retomar sus actividades.</a:t>
            </a:r>
          </a:p>
          <a:p>
            <a:pPr>
              <a:lnSpc>
                <a:spcPct val="90000"/>
              </a:lnSpc>
            </a:pPr>
            <a:endParaRPr lang="es-CL" sz="1400" dirty="0">
              <a:solidFill>
                <a:schemeClr val="tx1"/>
              </a:solidFill>
            </a:endParaRPr>
          </a:p>
        </p:txBody>
      </p:sp>
    </p:spTree>
    <p:extLst>
      <p:ext uri="{BB962C8B-B14F-4D97-AF65-F5344CB8AC3E}">
        <p14:creationId xmlns:p14="http://schemas.microsoft.com/office/powerpoint/2010/main" val="3080993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FC950C02-8CE8-4ACC-8210-CC963E69D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5" name="Título 4">
            <a:extLst>
              <a:ext uri="{FF2B5EF4-FFF2-40B4-BE49-F238E27FC236}">
                <a16:creationId xmlns:a16="http://schemas.microsoft.com/office/drawing/2014/main" id="{8D9F9720-E8A3-4768-8F3E-27CB41025686}"/>
              </a:ext>
            </a:extLst>
          </p:cNvPr>
          <p:cNvSpPr>
            <a:spLocks noGrp="1"/>
          </p:cNvSpPr>
          <p:nvPr>
            <p:ph type="title"/>
          </p:nvPr>
        </p:nvSpPr>
        <p:spPr>
          <a:xfrm>
            <a:off x="5649532" y="620722"/>
            <a:ext cx="3492090" cy="5832614"/>
          </a:xfrm>
        </p:spPr>
        <p:txBody>
          <a:bodyPr vert="horz" lIns="91440" tIns="45720" rIns="91440" bIns="45720" rtlCol="0" anchor="b">
            <a:normAutofit/>
          </a:bodyPr>
          <a:lstStyle/>
          <a:p>
            <a:pPr lvl="0">
              <a:lnSpc>
                <a:spcPct val="90000"/>
              </a:lnSpc>
            </a:pPr>
            <a:r>
              <a:rPr lang="en-US" sz="1600" b="1" dirty="0" err="1">
                <a:solidFill>
                  <a:srgbClr val="FFFFFF"/>
                </a:solidFill>
              </a:rPr>
              <a:t>Mascarilla</a:t>
            </a:r>
            <a:r>
              <a:rPr lang="en-US" sz="1600" b="1" dirty="0">
                <a:solidFill>
                  <a:srgbClr val="FFFFFF"/>
                </a:solidFill>
              </a:rPr>
              <a:t> </a:t>
            </a:r>
            <a:r>
              <a:rPr lang="en-US" sz="1600" b="1" dirty="0" err="1">
                <a:solidFill>
                  <a:srgbClr val="FFFFFF"/>
                </a:solidFill>
              </a:rPr>
              <a:t>reutilizable</a:t>
            </a:r>
            <a:br>
              <a:rPr lang="en-US" sz="1600" b="1" dirty="0">
                <a:solidFill>
                  <a:srgbClr val="FFFFFF"/>
                </a:solidFill>
              </a:rPr>
            </a:br>
            <a:r>
              <a:rPr lang="en-US" sz="1600" b="1" dirty="0">
                <a:solidFill>
                  <a:srgbClr val="FFFFFF"/>
                </a:solidFill>
              </a:rPr>
              <a:t> </a:t>
            </a:r>
            <a:br>
              <a:rPr lang="en-US" sz="1600" b="1" dirty="0">
                <a:solidFill>
                  <a:srgbClr val="FFFFFF"/>
                </a:solidFill>
              </a:rPr>
            </a:br>
            <a:r>
              <a:rPr lang="en-US" sz="1600" b="1" dirty="0">
                <a:solidFill>
                  <a:srgbClr val="FFFFFF"/>
                </a:solidFill>
              </a:rPr>
              <a:t>Escudo facial de </a:t>
            </a:r>
            <a:r>
              <a:rPr lang="en-US" sz="1600" b="1" dirty="0" err="1">
                <a:solidFill>
                  <a:srgbClr val="FFFFFF"/>
                </a:solidFill>
              </a:rPr>
              <a:t>policarbonato</a:t>
            </a:r>
            <a:r>
              <a:rPr lang="en-US" sz="1600" b="1" dirty="0">
                <a:solidFill>
                  <a:srgbClr val="FFFFFF"/>
                </a:solidFill>
              </a:rPr>
              <a:t> </a:t>
            </a:r>
            <a:br>
              <a:rPr lang="en-US" sz="1600" b="1" dirty="0">
                <a:solidFill>
                  <a:srgbClr val="FFFFFF"/>
                </a:solidFill>
              </a:rPr>
            </a:br>
            <a:br>
              <a:rPr lang="en-US" sz="1600" b="1" dirty="0">
                <a:solidFill>
                  <a:srgbClr val="FFFFFF"/>
                </a:solidFill>
              </a:rPr>
            </a:br>
            <a:r>
              <a:rPr lang="en-US" sz="1600" b="1" dirty="0" err="1">
                <a:solidFill>
                  <a:srgbClr val="FFFFFF"/>
                </a:solidFill>
              </a:rPr>
              <a:t>Termómetro</a:t>
            </a:r>
            <a:r>
              <a:rPr lang="en-US" sz="1600" b="1" dirty="0">
                <a:solidFill>
                  <a:srgbClr val="FFFFFF"/>
                </a:solidFill>
              </a:rPr>
              <a:t> </a:t>
            </a:r>
            <a:r>
              <a:rPr lang="en-US" sz="1600" b="1" dirty="0" err="1">
                <a:solidFill>
                  <a:srgbClr val="FFFFFF"/>
                </a:solidFill>
              </a:rPr>
              <a:t>infrarrojo</a:t>
            </a:r>
            <a:br>
              <a:rPr lang="en-US" sz="1600" b="1" dirty="0">
                <a:solidFill>
                  <a:srgbClr val="FFFFFF"/>
                </a:solidFill>
              </a:rPr>
            </a:br>
            <a:br>
              <a:rPr lang="en-US" sz="1600" b="1" dirty="0">
                <a:solidFill>
                  <a:srgbClr val="FFFFFF"/>
                </a:solidFill>
              </a:rPr>
            </a:br>
            <a:r>
              <a:rPr lang="en-US" sz="1600" b="1" dirty="0" err="1">
                <a:solidFill>
                  <a:srgbClr val="FFFFFF"/>
                </a:solidFill>
              </a:rPr>
              <a:t>pechera</a:t>
            </a:r>
            <a:br>
              <a:rPr lang="en-US" sz="1600" b="1" dirty="0">
                <a:solidFill>
                  <a:srgbClr val="FFFFFF"/>
                </a:solidFill>
              </a:rPr>
            </a:br>
            <a:br>
              <a:rPr lang="en-US" sz="1600" b="1" dirty="0">
                <a:solidFill>
                  <a:srgbClr val="FFFFFF"/>
                </a:solidFill>
              </a:rPr>
            </a:br>
            <a:r>
              <a:rPr lang="en-US" sz="1600" b="1" dirty="0" err="1">
                <a:solidFill>
                  <a:srgbClr val="FFFFFF"/>
                </a:solidFill>
              </a:rPr>
              <a:t>Traje</a:t>
            </a:r>
            <a:r>
              <a:rPr lang="en-US" sz="1600" b="1" dirty="0">
                <a:solidFill>
                  <a:srgbClr val="FFFFFF"/>
                </a:solidFill>
              </a:rPr>
              <a:t>  Tyvek </a:t>
            </a:r>
            <a:br>
              <a:rPr lang="en-US" sz="1600" b="1" dirty="0">
                <a:solidFill>
                  <a:srgbClr val="FFFFFF"/>
                </a:solidFill>
              </a:rPr>
            </a:br>
            <a:br>
              <a:rPr lang="en-US" sz="1600" b="1" dirty="0">
                <a:solidFill>
                  <a:srgbClr val="FFFFFF"/>
                </a:solidFill>
              </a:rPr>
            </a:br>
            <a:r>
              <a:rPr lang="en-US" sz="1600" b="1" dirty="0">
                <a:solidFill>
                  <a:srgbClr val="FFFFFF"/>
                </a:solidFill>
              </a:rPr>
              <a:t>Alcohol gel </a:t>
            </a:r>
            <a:br>
              <a:rPr lang="en-US" sz="1600" b="1" dirty="0">
                <a:solidFill>
                  <a:srgbClr val="FFFFFF"/>
                </a:solidFill>
              </a:rPr>
            </a:br>
            <a:br>
              <a:rPr lang="en-US" sz="1600" b="1" dirty="0">
                <a:solidFill>
                  <a:srgbClr val="FFFFFF"/>
                </a:solidFill>
              </a:rPr>
            </a:br>
            <a:r>
              <a:rPr lang="en-US" sz="1600" b="1" dirty="0" err="1">
                <a:solidFill>
                  <a:srgbClr val="FFFFFF"/>
                </a:solidFill>
              </a:rPr>
              <a:t>Guantes</a:t>
            </a:r>
            <a:r>
              <a:rPr lang="en-US" sz="1600" b="1" dirty="0">
                <a:solidFill>
                  <a:srgbClr val="FFFFFF"/>
                </a:solidFill>
              </a:rPr>
              <a:t> </a:t>
            </a:r>
            <a:r>
              <a:rPr lang="en-US" sz="1600" b="1" dirty="0" err="1">
                <a:solidFill>
                  <a:srgbClr val="FFFFFF"/>
                </a:solidFill>
              </a:rPr>
              <a:t>desechables</a:t>
            </a:r>
            <a:r>
              <a:rPr lang="en-US" sz="1600" b="1" dirty="0">
                <a:solidFill>
                  <a:srgbClr val="FFFFFF"/>
                </a:solidFill>
              </a:rPr>
              <a:t>  O </a:t>
            </a:r>
            <a:r>
              <a:rPr lang="en-US" sz="1600" b="1" dirty="0" err="1">
                <a:solidFill>
                  <a:srgbClr val="FFFFFF"/>
                </a:solidFill>
              </a:rPr>
              <a:t>reutilizables</a:t>
            </a:r>
            <a:r>
              <a:rPr lang="en-US" sz="1600" b="1" dirty="0">
                <a:solidFill>
                  <a:srgbClr val="FFFFFF"/>
                </a:solidFill>
              </a:rPr>
              <a:t> </a:t>
            </a:r>
            <a:r>
              <a:rPr lang="en-US" sz="1600" b="1" dirty="0" err="1">
                <a:solidFill>
                  <a:srgbClr val="FFFFFF"/>
                </a:solidFill>
              </a:rPr>
              <a:t>impermeables</a:t>
            </a:r>
            <a:r>
              <a:rPr lang="en-US" sz="1600" b="1" dirty="0">
                <a:solidFill>
                  <a:srgbClr val="FFFFFF"/>
                </a:solidFill>
              </a:rPr>
              <a:t> y de manga </a:t>
            </a:r>
            <a:r>
              <a:rPr lang="en-US" sz="1600" b="1" dirty="0" err="1">
                <a:solidFill>
                  <a:srgbClr val="FFFFFF"/>
                </a:solidFill>
              </a:rPr>
              <a:t>larga</a:t>
            </a:r>
            <a:r>
              <a:rPr lang="en-US" sz="1600" b="1" dirty="0">
                <a:solidFill>
                  <a:srgbClr val="FFFFFF"/>
                </a:solidFill>
              </a:rPr>
              <a:t> (no </a:t>
            </a:r>
            <a:r>
              <a:rPr lang="en-US" sz="1600" b="1" dirty="0" err="1">
                <a:solidFill>
                  <a:srgbClr val="FFFFFF"/>
                </a:solidFill>
              </a:rPr>
              <a:t>quirúrgicos</a:t>
            </a:r>
            <a:r>
              <a:rPr lang="en-US" sz="1600" b="1" dirty="0">
                <a:solidFill>
                  <a:srgbClr val="FFFFFF"/>
                </a:solidFill>
              </a:rPr>
              <a:t>)</a:t>
            </a:r>
            <a:br>
              <a:rPr lang="en-US" sz="1600" b="1" dirty="0">
                <a:solidFill>
                  <a:srgbClr val="FFFFFF"/>
                </a:solidFill>
              </a:rPr>
            </a:br>
            <a:br>
              <a:rPr lang="en-US" sz="1600" b="1" dirty="0">
                <a:solidFill>
                  <a:srgbClr val="FFFFFF"/>
                </a:solidFill>
              </a:rPr>
            </a:br>
            <a:r>
              <a:rPr lang="en-US" sz="1600" b="1" dirty="0">
                <a:solidFill>
                  <a:srgbClr val="FFFFFF"/>
                </a:solidFill>
              </a:rPr>
              <a:t>Mica </a:t>
            </a:r>
            <a:r>
              <a:rPr lang="en-US" sz="1600" b="1" dirty="0" err="1">
                <a:solidFill>
                  <a:srgbClr val="FFFFFF"/>
                </a:solidFill>
              </a:rPr>
              <a:t>Protectora</a:t>
            </a:r>
            <a:br>
              <a:rPr lang="en-US" sz="1600" b="1" dirty="0">
                <a:solidFill>
                  <a:srgbClr val="FFFFFF"/>
                </a:solidFill>
              </a:rPr>
            </a:br>
            <a:br>
              <a:rPr lang="en-US" sz="1600" b="1" dirty="0">
                <a:solidFill>
                  <a:srgbClr val="FFFFFF"/>
                </a:solidFill>
              </a:rPr>
            </a:br>
            <a:r>
              <a:rPr lang="en-US" sz="1600" b="1" dirty="0" err="1">
                <a:solidFill>
                  <a:srgbClr val="FFFFFF"/>
                </a:solidFill>
              </a:rPr>
              <a:t>Señalética</a:t>
            </a:r>
            <a:r>
              <a:rPr lang="en-US" sz="1600" b="1" dirty="0">
                <a:solidFill>
                  <a:srgbClr val="FFFFFF"/>
                </a:solidFill>
              </a:rPr>
              <a:t> </a:t>
            </a:r>
            <a:r>
              <a:rPr lang="en-US" sz="1600" b="1" dirty="0" err="1">
                <a:solidFill>
                  <a:srgbClr val="FFFFFF"/>
                </a:solidFill>
              </a:rPr>
              <a:t>en</a:t>
            </a:r>
            <a:r>
              <a:rPr lang="en-US" sz="1600" b="1" dirty="0">
                <a:solidFill>
                  <a:srgbClr val="FFFFFF"/>
                </a:solidFill>
              </a:rPr>
              <a:t> </a:t>
            </a:r>
            <a:r>
              <a:rPr lang="en-US" sz="1600" b="1" dirty="0" err="1">
                <a:solidFill>
                  <a:srgbClr val="FFFFFF"/>
                </a:solidFill>
              </a:rPr>
              <a:t>salas</a:t>
            </a:r>
            <a:r>
              <a:rPr lang="en-US" sz="1600" b="1" dirty="0">
                <a:solidFill>
                  <a:srgbClr val="FFFFFF"/>
                </a:solidFill>
              </a:rPr>
              <a:t> y </a:t>
            </a:r>
            <a:r>
              <a:rPr lang="en-US" sz="1600" b="1" dirty="0" err="1">
                <a:solidFill>
                  <a:srgbClr val="FFFFFF"/>
                </a:solidFill>
              </a:rPr>
              <a:t>lugares</a:t>
            </a:r>
            <a:r>
              <a:rPr lang="en-US" sz="1600" b="1" dirty="0">
                <a:solidFill>
                  <a:srgbClr val="FFFFFF"/>
                </a:solidFill>
              </a:rPr>
              <a:t> de </a:t>
            </a:r>
            <a:r>
              <a:rPr lang="en-US" sz="1600" b="1" dirty="0" err="1">
                <a:solidFill>
                  <a:srgbClr val="FFFFFF"/>
                </a:solidFill>
              </a:rPr>
              <a:t>uso</a:t>
            </a:r>
            <a:r>
              <a:rPr lang="en-US" sz="1600" b="1" dirty="0">
                <a:solidFill>
                  <a:srgbClr val="FFFFFF"/>
                </a:solidFill>
              </a:rPr>
              <a:t> </a:t>
            </a:r>
            <a:r>
              <a:rPr lang="en-US" sz="1600" b="1" dirty="0" err="1">
                <a:solidFill>
                  <a:srgbClr val="FFFFFF"/>
                </a:solidFill>
              </a:rPr>
              <a:t>común</a:t>
            </a:r>
            <a:br>
              <a:rPr lang="en-US" sz="1600" b="1" dirty="0">
                <a:solidFill>
                  <a:srgbClr val="FFFFFF"/>
                </a:solidFill>
              </a:rPr>
            </a:br>
            <a:endParaRPr lang="en-US" sz="1600" b="1" dirty="0">
              <a:solidFill>
                <a:srgbClr val="FFFFFF"/>
              </a:solidFill>
            </a:endParaRPr>
          </a:p>
        </p:txBody>
      </p:sp>
      <p:sp useBgFill="1">
        <p:nvSpPr>
          <p:cNvPr id="62" name="Snip Diagonal Corner Rectangle 21">
            <a:extLst>
              <a:ext uri="{FF2B5EF4-FFF2-40B4-BE49-F238E27FC236}">
                <a16:creationId xmlns:a16="http://schemas.microsoft.com/office/drawing/2014/main" id="{DBFCB5EF-76C1-4813-9707-3AD8CBB58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500" y="620722"/>
            <a:ext cx="4931622" cy="5286838"/>
          </a:xfrm>
          <a:prstGeom prst="snip2DiagRect">
            <a:avLst>
              <a:gd name="adj1" fmla="val 8741"/>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A9B229E8-CF50-4088-9A92-BB021EE788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65" name="Straight Connector 64">
              <a:extLst>
                <a:ext uri="{FF2B5EF4-FFF2-40B4-BE49-F238E27FC236}">
                  <a16:creationId xmlns:a16="http://schemas.microsoft.com/office/drawing/2014/main" id="{6F4808A8-A18F-4E83-9286-27F6BBFF171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66" name="Straight Connector 65">
              <a:extLst>
                <a:ext uri="{FF2B5EF4-FFF2-40B4-BE49-F238E27FC236}">
                  <a16:creationId xmlns:a16="http://schemas.microsoft.com/office/drawing/2014/main" id="{F9481A47-CBD1-40C9-A653-43CBD5ECB96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96AD760B-318D-4213-AABD-9A87A4B2DD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16936207-CF6A-493C-94CF-C9748F1612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69" name="Straight Connector 68">
              <a:extLst>
                <a:ext uri="{FF2B5EF4-FFF2-40B4-BE49-F238E27FC236}">
                  <a16:creationId xmlns:a16="http://schemas.microsoft.com/office/drawing/2014/main" id="{7D946625-1F18-44C6-AE8B-1C9C6E8D004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6" name="2 Marcador de contenido">
            <a:extLst>
              <a:ext uri="{FF2B5EF4-FFF2-40B4-BE49-F238E27FC236}">
                <a16:creationId xmlns:a16="http://schemas.microsoft.com/office/drawing/2014/main" id="{4261B306-1A3D-4764-BC8F-CA29392CCAC3}"/>
              </a:ext>
            </a:extLst>
          </p:cNvPr>
          <p:cNvGraphicFramePr>
            <a:graphicFrameLocks noGrp="1"/>
          </p:cNvGraphicFramePr>
          <p:nvPr>
            <p:ph idx="1"/>
            <p:extLst>
              <p:ext uri="{D42A27DB-BD31-4B8C-83A1-F6EECF244321}">
                <p14:modId xmlns:p14="http://schemas.microsoft.com/office/powerpoint/2010/main" val="2063315209"/>
              </p:ext>
            </p:extLst>
          </p:nvPr>
        </p:nvGraphicFramePr>
        <p:xfrm>
          <a:off x="823912" y="1096963"/>
          <a:ext cx="4232672" cy="4333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9928891"/>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D131F1-A2D1-4005-A4D4-3E6CED0BFE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5690F7D-161B-45F4-9D09-9CD4C668906A}"/>
              </a:ext>
            </a:extLst>
          </p:cNvPr>
          <p:cNvSpPr>
            <a:spLocks noGrp="1"/>
          </p:cNvSpPr>
          <p:nvPr>
            <p:ph type="title"/>
          </p:nvPr>
        </p:nvSpPr>
        <p:spPr>
          <a:xfrm>
            <a:off x="513159" y="4799010"/>
            <a:ext cx="8091289" cy="1155267"/>
          </a:xfrm>
        </p:spPr>
        <p:txBody>
          <a:bodyPr anchor="ctr">
            <a:normAutofit/>
          </a:bodyPr>
          <a:lstStyle/>
          <a:p>
            <a:pPr algn="ctr"/>
            <a:r>
              <a:rPr lang="es-MX" b="1" dirty="0" err="1">
                <a:solidFill>
                  <a:srgbClr val="FFFFFF"/>
                </a:solidFill>
              </a:rPr>
              <a:t>Covid</a:t>
            </a:r>
            <a:r>
              <a:rPr lang="es-MX" b="1" dirty="0">
                <a:solidFill>
                  <a:srgbClr val="FFFFFF"/>
                </a:solidFill>
              </a:rPr>
              <a:t> confirmado funcionario del  colegio</a:t>
            </a:r>
            <a:endParaRPr lang="es-CL" b="1" dirty="0">
              <a:solidFill>
                <a:srgbClr val="FFFFFF"/>
              </a:solidFill>
            </a:endParaRPr>
          </a:p>
        </p:txBody>
      </p:sp>
      <p:sp>
        <p:nvSpPr>
          <p:cNvPr id="10" name="Snip Diagonal Corner Rectangle 21">
            <a:extLst>
              <a:ext uri="{FF2B5EF4-FFF2-40B4-BE49-F238E27FC236}">
                <a16:creationId xmlns:a16="http://schemas.microsoft.com/office/drawing/2014/main" id="{81A7082F-8898-45F9-9051-28EFBA30FD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618" cy="4572000"/>
          </a:xfrm>
          <a:prstGeom prst="snip2DiagRect">
            <a:avLst>
              <a:gd name="adj1" fmla="val 0"/>
              <a:gd name="adj2" fmla="val 0"/>
            </a:avLst>
          </a:prstGeom>
          <a:solidFill>
            <a:schemeClr val="tx1">
              <a:alpha val="3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D7D888DD-AA5A-4ED2-B61B-EE2CE0430689}"/>
              </a:ext>
            </a:extLst>
          </p:cNvPr>
          <p:cNvSpPr>
            <a:spLocks noGrp="1"/>
          </p:cNvSpPr>
          <p:nvPr>
            <p:ph idx="1"/>
          </p:nvPr>
        </p:nvSpPr>
        <p:spPr>
          <a:xfrm>
            <a:off x="513159" y="685800"/>
            <a:ext cx="7322470" cy="3615267"/>
          </a:xfrm>
        </p:spPr>
        <p:txBody>
          <a:bodyPr>
            <a:normAutofit/>
          </a:bodyPr>
          <a:lstStyle/>
          <a:p>
            <a:pPr>
              <a:lnSpc>
                <a:spcPct val="90000"/>
              </a:lnSpc>
              <a:spcAft>
                <a:spcPts val="800"/>
              </a:spcAft>
            </a:pPr>
            <a:r>
              <a:rPr lang="es-CL" sz="1700" dirty="0">
                <a:effectLst/>
                <a:latin typeface="Calibri" panose="020F0502020204030204" pitchFamily="34" charset="0"/>
                <a:ea typeface="Calibri" panose="020F0502020204030204" pitchFamily="34" charset="0"/>
                <a:cs typeface="Times New Roman" panose="02020603050405020304" pitchFamily="18" charset="0"/>
              </a:rPr>
              <a:t>Si un docente, asistente de la educación o miembro del equipo directivo tiene Covid-19 confirmado. Se procede de la siguiente forma:</a:t>
            </a:r>
          </a:p>
          <a:p>
            <a:pPr marL="342900" lvl="0" indent="-342900">
              <a:lnSpc>
                <a:spcPct val="90000"/>
              </a:lnSpc>
              <a:spcAft>
                <a:spcPts val="800"/>
              </a:spcAft>
              <a:buFont typeface="Wingdings" panose="05000000000000000000" pitchFamily="2" charset="2"/>
              <a:buChar char=""/>
            </a:pPr>
            <a:r>
              <a:rPr lang="es-CL" sz="1700" dirty="0">
                <a:effectLst/>
                <a:latin typeface="Calibri" panose="020F0502020204030204" pitchFamily="34" charset="0"/>
                <a:ea typeface="Calibri" panose="020F0502020204030204" pitchFamily="34" charset="0"/>
                <a:cs typeface="Times New Roman" panose="02020603050405020304" pitchFamily="18" charset="0"/>
              </a:rPr>
              <a:t>Se identifica a los contactos potenciales, esto puede derivar en suspensión de cursos, niveles, ciclos o del establecimiento completo dependiendo de los contactos. </a:t>
            </a:r>
          </a:p>
          <a:p>
            <a:pPr>
              <a:lnSpc>
                <a:spcPct val="90000"/>
              </a:lnSpc>
              <a:spcAft>
                <a:spcPts val="800"/>
              </a:spcAft>
            </a:pPr>
            <a:r>
              <a:rPr lang="es-CL" sz="1700" dirty="0">
                <a:effectLst/>
                <a:latin typeface="Calibri" panose="020F0502020204030204" pitchFamily="34" charset="0"/>
                <a:ea typeface="Calibri" panose="020F0502020204030204" pitchFamily="34" charset="0"/>
                <a:cs typeface="Times New Roman" panose="02020603050405020304" pitchFamily="18" charset="0"/>
              </a:rPr>
              <a:t> La suspensión es por 14 días o lo que determine la autoridad sanitaria.</a:t>
            </a:r>
          </a:p>
          <a:p>
            <a:pPr marL="342900" lvl="0" indent="-342900">
              <a:lnSpc>
                <a:spcPct val="90000"/>
              </a:lnSpc>
              <a:buFont typeface="Wingdings" panose="05000000000000000000" pitchFamily="2" charset="2"/>
              <a:buChar char=""/>
            </a:pPr>
            <a:r>
              <a:rPr lang="es-CL" sz="1700" dirty="0">
                <a:effectLst/>
                <a:latin typeface="Calibri" panose="020F0502020204030204" pitchFamily="34" charset="0"/>
                <a:ea typeface="Calibri" panose="020F0502020204030204" pitchFamily="34" charset="0"/>
                <a:cs typeface="Times New Roman" panose="02020603050405020304" pitchFamily="18" charset="0"/>
              </a:rPr>
              <a:t>Todas las personas afectadas de la comunidad educativa permanecerán en cuarentena preventiva desde la fecha del último contacto.</a:t>
            </a:r>
          </a:p>
          <a:p>
            <a:pPr marL="342900" lvl="0" indent="-342900">
              <a:lnSpc>
                <a:spcPct val="90000"/>
              </a:lnSpc>
              <a:spcAft>
                <a:spcPts val="800"/>
              </a:spcAft>
              <a:buFont typeface="Wingdings" panose="05000000000000000000" pitchFamily="2" charset="2"/>
              <a:buChar char=""/>
            </a:pPr>
            <a:r>
              <a:rPr lang="es-CL" sz="1700" dirty="0">
                <a:effectLst/>
                <a:latin typeface="Calibri" panose="020F0502020204030204" pitchFamily="34" charset="0"/>
                <a:ea typeface="Calibri" panose="020F0502020204030204" pitchFamily="34" charset="0"/>
                <a:cs typeface="Times New Roman" panose="02020603050405020304" pitchFamily="18" charset="0"/>
              </a:rPr>
              <a:t>Las personas afectadas y todas las que presenten síntomas de Covid-19 o que sean casos confirmados, deben permanecer en aislamiento hasta que un médico indique que pueden retomar sus actividades.</a:t>
            </a:r>
          </a:p>
          <a:p>
            <a:pPr>
              <a:lnSpc>
                <a:spcPct val="90000"/>
              </a:lnSpc>
              <a:spcAft>
                <a:spcPts val="800"/>
              </a:spcAft>
            </a:pPr>
            <a:endParaRPr lang="es-CL" sz="1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s-CL" sz="1700" dirty="0"/>
          </a:p>
        </p:txBody>
      </p:sp>
    </p:spTree>
    <p:extLst>
      <p:ext uri="{BB962C8B-B14F-4D97-AF65-F5344CB8AC3E}">
        <p14:creationId xmlns:p14="http://schemas.microsoft.com/office/powerpoint/2010/main" val="8943937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7509B08A-C1EC-478C-86AF-60ADE06D9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D3B13EA-AE50-4623-8D5E-B6A130F23275}"/>
              </a:ext>
            </a:extLst>
          </p:cNvPr>
          <p:cNvSpPr>
            <a:spLocks noGrp="1"/>
          </p:cNvSpPr>
          <p:nvPr>
            <p:ph type="title"/>
          </p:nvPr>
        </p:nvSpPr>
        <p:spPr>
          <a:xfrm>
            <a:off x="144015" y="692696"/>
            <a:ext cx="3563890" cy="4596853"/>
          </a:xfrm>
        </p:spPr>
        <p:txBody>
          <a:bodyPr>
            <a:normAutofit/>
          </a:bodyPr>
          <a:lstStyle/>
          <a:p>
            <a:pPr algn="ctr"/>
            <a:r>
              <a:rPr lang="es-MX" sz="4000" dirty="0"/>
              <a:t>Prevención y seguridad transporte escolar</a:t>
            </a:r>
            <a:endParaRPr lang="es-CL" sz="4000" dirty="0"/>
          </a:p>
        </p:txBody>
      </p:sp>
      <p:sp>
        <p:nvSpPr>
          <p:cNvPr id="43" name="Rectangle 42">
            <a:extLst>
              <a:ext uri="{FF2B5EF4-FFF2-40B4-BE49-F238E27FC236}">
                <a16:creationId xmlns:a16="http://schemas.microsoft.com/office/drawing/2014/main" id="{221CC330-4259-4C32-BF8B-5FE13FFABB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9" y="0"/>
            <a:ext cx="4572001" cy="6858000"/>
          </a:xfrm>
          <a:prstGeom prst="rect">
            <a:avLst/>
          </a:prstGeom>
          <a:solidFill>
            <a:schemeClr val="bg2">
              <a:alpha val="97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0CF6648A-3D1A-441F-A18C-A31FA37A454B}"/>
              </a:ext>
            </a:extLst>
          </p:cNvPr>
          <p:cNvSpPr>
            <a:spLocks noGrp="1"/>
          </p:cNvSpPr>
          <p:nvPr>
            <p:ph idx="1"/>
          </p:nvPr>
        </p:nvSpPr>
        <p:spPr>
          <a:xfrm>
            <a:off x="4716016" y="116632"/>
            <a:ext cx="4283969" cy="6480720"/>
          </a:xfrm>
        </p:spPr>
        <p:txBody>
          <a:bodyPr numCol="2">
            <a:normAutofit fontScale="40000" lnSpcReduction="20000"/>
          </a:bodyPr>
          <a:lstStyle/>
          <a:p>
            <a:pPr>
              <a:lnSpc>
                <a:spcPct val="90000"/>
              </a:lnSpc>
              <a:spcAft>
                <a:spcPts val="800"/>
              </a:spcAft>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Todas las medidas de prevención y seguridad descritas deben implementarse en el transporte escolar, el Apoderado (a) tiene que informarse si el furgón o medio de transporte utilizado por su hijo (a) cumple con éstas.</a:t>
            </a: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800"/>
              </a:spcAft>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El transporte autorizado por el Colegio será supervisado periódicamente que cumpla con las medidas de prevención, seguridad y limpieza requeridas para el traslado de los alumnos (as) del establecimiento.</a:t>
            </a: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800"/>
              </a:spcAft>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Medidas de prevención y seguridad al interior del transporte escolar:</a:t>
            </a: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Uso de mascarilla y/o escudo facial: estudiantes y transportista.</a:t>
            </a: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Distancia de 1 </a:t>
            </a:r>
            <a:r>
              <a:rPr lang="es-CL" sz="4000"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mt</a:t>
            </a: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mínimo entre alumnos (as).</a:t>
            </a:r>
          </a:p>
          <a:p>
            <a:pPr marL="342900" lvl="0" indent="-342900">
              <a:lnSpc>
                <a:spcPct val="90000"/>
              </a:lnSpc>
              <a:buFont typeface="Wingdings" panose="05000000000000000000" pitchFamily="2" charset="2"/>
              <a:buChar char=""/>
            </a:pP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Evitar contacto físico entre los alumnos (as): saludos, abrazos, besos.</a:t>
            </a:r>
          </a:p>
          <a:p>
            <a:pPr marL="342900" lvl="0" indent="-342900">
              <a:lnSpc>
                <a:spcPct val="90000"/>
              </a:lnSpc>
              <a:buFont typeface="Wingdings" panose="05000000000000000000" pitchFamily="2" charset="2"/>
              <a:buChar char=""/>
            </a:pP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buFont typeface="Wingdings" panose="05000000000000000000" pitchFamily="2" charset="2"/>
              <a:buChar char=""/>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Mantener alcohol gel para higienizar las manos al subir y bajar del vehículo.</a:t>
            </a:r>
          </a:p>
          <a:p>
            <a:pPr marL="342900" lvl="0" indent="-342900">
              <a:lnSpc>
                <a:spcPct val="90000"/>
              </a:lnSpc>
              <a:buFont typeface="Wingdings" panose="05000000000000000000" pitchFamily="2" charset="2"/>
              <a:buChar char=""/>
            </a:pP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90000"/>
              </a:lnSpc>
              <a:spcAft>
                <a:spcPts val="800"/>
              </a:spcAft>
              <a:buFont typeface="Wingdings" panose="05000000000000000000" pitchFamily="2" charset="2"/>
              <a:buChar char=""/>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Limpieza e higienización del vehículo antes y después de cada viaje.</a:t>
            </a: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800"/>
              </a:spcAft>
              <a:buNone/>
            </a:pPr>
            <a:r>
              <a:rPr lang="es-CL" sz="40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800"/>
              </a:spcAft>
              <a:buNone/>
            </a:pPr>
            <a:endParaRPr lang="es-CL" sz="3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800"/>
              </a:spcAft>
              <a:buNone/>
            </a:pPr>
            <a:r>
              <a:rPr lang="es-CL" sz="35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endParaRPr lang="es-CL" sz="3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s-CL" sz="1000" dirty="0">
              <a:solidFill>
                <a:schemeClr val="tx1"/>
              </a:solidFill>
            </a:endParaRPr>
          </a:p>
        </p:txBody>
      </p:sp>
    </p:spTree>
    <p:extLst>
      <p:ext uri="{BB962C8B-B14F-4D97-AF65-F5344CB8AC3E}">
        <p14:creationId xmlns:p14="http://schemas.microsoft.com/office/powerpoint/2010/main" val="178051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C950C02-8CE8-4ACC-8210-CC963E69D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96B1472-10F0-4026-95E9-6ACF1C62EAC2}"/>
              </a:ext>
            </a:extLst>
          </p:cNvPr>
          <p:cNvSpPr>
            <a:spLocks noGrp="1"/>
          </p:cNvSpPr>
          <p:nvPr>
            <p:ph type="title"/>
          </p:nvPr>
        </p:nvSpPr>
        <p:spPr>
          <a:xfrm>
            <a:off x="5649532" y="620722"/>
            <a:ext cx="2740574" cy="3532989"/>
          </a:xfrm>
        </p:spPr>
        <p:txBody>
          <a:bodyPr anchor="b">
            <a:normAutofit/>
          </a:bodyPr>
          <a:lstStyle/>
          <a:p>
            <a:pPr algn="ctr"/>
            <a:r>
              <a:rPr lang="es-CL"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DELIMITACIÓN DE ESPACIOS</a:t>
            </a:r>
            <a:endParaRPr lang="es-CL" dirty="0">
              <a:solidFill>
                <a:srgbClr val="FFFFFF"/>
              </a:solidFill>
            </a:endParaRPr>
          </a:p>
        </p:txBody>
      </p:sp>
      <p:sp useBgFill="1">
        <p:nvSpPr>
          <p:cNvPr id="11" name="Snip Diagonal Corner Rectangle 21">
            <a:extLst>
              <a:ext uri="{FF2B5EF4-FFF2-40B4-BE49-F238E27FC236}">
                <a16:creationId xmlns:a16="http://schemas.microsoft.com/office/drawing/2014/main" id="{DBFCB5EF-76C1-4813-9707-3AD8CBB58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500" y="620722"/>
            <a:ext cx="4931622" cy="5286838"/>
          </a:xfrm>
          <a:prstGeom prst="snip2DiagRect">
            <a:avLst>
              <a:gd name="adj1" fmla="val 8741"/>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9B229E8-CF50-4088-9A92-BB021EE788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14" name="Straight Connector 13">
              <a:extLst>
                <a:ext uri="{FF2B5EF4-FFF2-40B4-BE49-F238E27FC236}">
                  <a16:creationId xmlns:a16="http://schemas.microsoft.com/office/drawing/2014/main" id="{6F4808A8-A18F-4E83-9286-27F6BBFF171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F9481A47-CBD1-40C9-A653-43CBD5ECB96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96AD760B-318D-4213-AABD-9A87A4B2DD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16936207-CF6A-493C-94CF-C9748F1612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7D946625-1F18-44C6-AE8B-1C9C6E8D004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848E6158-6F07-455E-8D61-35D6CF6802FD}"/>
              </a:ext>
            </a:extLst>
          </p:cNvPr>
          <p:cNvGraphicFramePr>
            <a:graphicFrameLocks noGrp="1"/>
          </p:cNvGraphicFramePr>
          <p:nvPr>
            <p:ph idx="1"/>
            <p:extLst>
              <p:ext uri="{D42A27DB-BD31-4B8C-83A1-F6EECF244321}">
                <p14:modId xmlns:p14="http://schemas.microsoft.com/office/powerpoint/2010/main" val="256012749"/>
              </p:ext>
            </p:extLst>
          </p:nvPr>
        </p:nvGraphicFramePr>
        <p:xfrm>
          <a:off x="753894" y="836712"/>
          <a:ext cx="4394170" cy="45941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381225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FC950C02-8CE8-4ACC-8210-CC963E69D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3AE94F6-5493-423E-A0BB-93E0C2EC5EEF}"/>
              </a:ext>
            </a:extLst>
          </p:cNvPr>
          <p:cNvSpPr>
            <a:spLocks noGrp="1"/>
          </p:cNvSpPr>
          <p:nvPr>
            <p:ph type="title"/>
          </p:nvPr>
        </p:nvSpPr>
        <p:spPr>
          <a:xfrm>
            <a:off x="5649532" y="620722"/>
            <a:ext cx="2740574" cy="3532989"/>
          </a:xfrm>
        </p:spPr>
        <p:txBody>
          <a:bodyPr anchor="b">
            <a:normAutofit/>
          </a:bodyPr>
          <a:lstStyle/>
          <a:p>
            <a:r>
              <a:rPr lang="es-CL" b="1">
                <a:solidFill>
                  <a:srgbClr val="FFFFFF"/>
                </a:solidFill>
                <a:effectLst/>
                <a:latin typeface="Calibri" panose="020F0502020204030204" pitchFamily="34" charset="0"/>
                <a:ea typeface="Calibri" panose="020F0502020204030204" pitchFamily="34" charset="0"/>
                <a:cs typeface="Calibri" panose="020F0502020204030204" pitchFamily="34" charset="0"/>
              </a:rPr>
              <a:t>MEDIDAS DE SEGURIDAD GENERALES</a:t>
            </a:r>
            <a:endParaRPr lang="es-CL">
              <a:solidFill>
                <a:srgbClr val="FFFFFF"/>
              </a:solidFill>
            </a:endParaRPr>
          </a:p>
        </p:txBody>
      </p:sp>
      <p:sp useBgFill="1">
        <p:nvSpPr>
          <p:cNvPr id="40" name="Snip Diagonal Corner Rectangle 21">
            <a:extLst>
              <a:ext uri="{FF2B5EF4-FFF2-40B4-BE49-F238E27FC236}">
                <a16:creationId xmlns:a16="http://schemas.microsoft.com/office/drawing/2014/main" id="{DBFCB5EF-76C1-4813-9707-3AD8CBB58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500" y="620722"/>
            <a:ext cx="4931622" cy="5286838"/>
          </a:xfrm>
          <a:prstGeom prst="snip2DiagRect">
            <a:avLst>
              <a:gd name="adj1" fmla="val 8741"/>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2" name="Group 41">
            <a:extLst>
              <a:ext uri="{FF2B5EF4-FFF2-40B4-BE49-F238E27FC236}">
                <a16:creationId xmlns:a16="http://schemas.microsoft.com/office/drawing/2014/main" id="{A9B229E8-CF50-4088-9A92-BB021EE788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43" name="Straight Connector 42">
              <a:extLst>
                <a:ext uri="{FF2B5EF4-FFF2-40B4-BE49-F238E27FC236}">
                  <a16:creationId xmlns:a16="http://schemas.microsoft.com/office/drawing/2014/main" id="{6F4808A8-A18F-4E83-9286-27F6BBFF171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F9481A47-CBD1-40C9-A653-43CBD5ECB96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96AD760B-318D-4213-AABD-9A87A4B2DD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16936207-CF6A-493C-94CF-C9748F1612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7D946625-1F18-44C6-AE8B-1C9C6E8D004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34" name="Marcador de contenido 2">
            <a:extLst>
              <a:ext uri="{FF2B5EF4-FFF2-40B4-BE49-F238E27FC236}">
                <a16:creationId xmlns:a16="http://schemas.microsoft.com/office/drawing/2014/main" id="{2C066CEB-B299-4C87-8F33-179DF0A87D01}"/>
              </a:ext>
            </a:extLst>
          </p:cNvPr>
          <p:cNvGraphicFramePr>
            <a:graphicFrameLocks noGrp="1"/>
          </p:cNvGraphicFramePr>
          <p:nvPr>
            <p:ph idx="1"/>
            <p:extLst>
              <p:ext uri="{D42A27DB-BD31-4B8C-83A1-F6EECF244321}">
                <p14:modId xmlns:p14="http://schemas.microsoft.com/office/powerpoint/2010/main" val="924599766"/>
              </p:ext>
            </p:extLst>
          </p:nvPr>
        </p:nvGraphicFramePr>
        <p:xfrm>
          <a:off x="792480" y="1096963"/>
          <a:ext cx="4264104" cy="4333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550339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0512F9CB-A1A0-4043-A103-F6A4B94B69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71009" y="8467"/>
            <a:ext cx="28575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ADBE6588-EE16-4389-857C-86A156D49E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581127" y="91545"/>
            <a:ext cx="4560491"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7FD48D2-B0A7-413D-B947-AA55AC1296D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426868" y="228600"/>
            <a:ext cx="371475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2BE668D0-D906-4EEE-B32F-8C028624B8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01877" y="32278"/>
            <a:ext cx="3639742"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D1DE67A3-B8F6-4CFD-A8E0-D15200F231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84069" y="609601"/>
            <a:ext cx="325754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33" name="Rectangle 32">
            <a:extLst>
              <a:ext uri="{FF2B5EF4-FFF2-40B4-BE49-F238E27FC236}">
                <a16:creationId xmlns:a16="http://schemas.microsoft.com/office/drawing/2014/main" id="{6DCB64DE-FB3A-4D83-9241-A0D26824B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7FA937A-F073-4779-BF2A-C2601F050C4E}"/>
              </a:ext>
            </a:extLst>
          </p:cNvPr>
          <p:cNvSpPr>
            <a:spLocks noGrp="1"/>
          </p:cNvSpPr>
          <p:nvPr>
            <p:ph type="title"/>
          </p:nvPr>
        </p:nvSpPr>
        <p:spPr>
          <a:xfrm>
            <a:off x="343801" y="5231736"/>
            <a:ext cx="7687509" cy="1233251"/>
          </a:xfrm>
        </p:spPr>
        <p:txBody>
          <a:bodyPr vert="horz" lIns="91440" tIns="45720" rIns="91440" bIns="45720" rtlCol="0" anchor="b">
            <a:normAutofit/>
          </a:bodyPr>
          <a:lstStyle/>
          <a:p>
            <a:r>
              <a:rPr lang="en-US" sz="4800" b="1" dirty="0">
                <a:solidFill>
                  <a:srgbClr val="FFFFFF"/>
                </a:solidFill>
              </a:rPr>
              <a:t>AUTOCUIDADO</a:t>
            </a:r>
          </a:p>
        </p:txBody>
      </p:sp>
      <p:sp useBgFill="1">
        <p:nvSpPr>
          <p:cNvPr id="35" name="Snip Diagonal Corner Rectangle 6">
            <a:extLst>
              <a:ext uri="{FF2B5EF4-FFF2-40B4-BE49-F238E27FC236}">
                <a16:creationId xmlns:a16="http://schemas.microsoft.com/office/drawing/2014/main" id="{5E94C64B-831C-45FA-B484-591F4D577C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276" y="606367"/>
            <a:ext cx="8211093"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AC96E397-7705-43C9-AC81-FA8EF1951D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38" name="Straight Connector 37">
              <a:extLst>
                <a:ext uri="{FF2B5EF4-FFF2-40B4-BE49-F238E27FC236}">
                  <a16:creationId xmlns:a16="http://schemas.microsoft.com/office/drawing/2014/main" id="{F3610BCA-0EBE-4357-AAC0-13841E7C54F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B60E1E24-3D98-4A53-A3AD-CBD84D94FA2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367E51D9-454B-4095-9718-C6B1CDED973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4A8E8BDB-294C-4025-A6C1-2FFDDA36F86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A0D27BDE-F887-4341-B91A-3145A6142EC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A20E9460-8ADC-44D6-ACEA-B88A39282AC4}"/>
              </a:ext>
            </a:extLst>
          </p:cNvPr>
          <p:cNvGraphicFramePr>
            <a:graphicFrameLocks noGrp="1"/>
          </p:cNvGraphicFramePr>
          <p:nvPr>
            <p:ph idx="1"/>
            <p:extLst>
              <p:ext uri="{D42A27DB-BD31-4B8C-83A1-F6EECF244321}">
                <p14:modId xmlns:p14="http://schemas.microsoft.com/office/powerpoint/2010/main" val="393051693"/>
              </p:ext>
            </p:extLst>
          </p:nvPr>
        </p:nvGraphicFramePr>
        <p:xfrm>
          <a:off x="778590" y="1011203"/>
          <a:ext cx="7687509" cy="43433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48223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6D131F1-A2D1-4005-A4D4-3E6CED0BFE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B916B1E-348D-4E52-8D57-1DA8EC3E1D2A}"/>
              </a:ext>
            </a:extLst>
          </p:cNvPr>
          <p:cNvSpPr>
            <a:spLocks noGrp="1"/>
          </p:cNvSpPr>
          <p:nvPr>
            <p:ph type="title"/>
          </p:nvPr>
        </p:nvSpPr>
        <p:spPr>
          <a:xfrm>
            <a:off x="513159" y="4799010"/>
            <a:ext cx="6952059" cy="1155267"/>
          </a:xfrm>
        </p:spPr>
        <p:txBody>
          <a:bodyPr anchor="ctr">
            <a:normAutofit/>
          </a:bodyPr>
          <a:lstStyle/>
          <a:p>
            <a:r>
              <a:rPr lang="es-CL" b="1" dirty="0">
                <a:solidFill>
                  <a:srgbClr val="FFFFFF"/>
                </a:solidFill>
              </a:rPr>
              <a:t>PROTOCOLO INGRESO Y SALIDA</a:t>
            </a:r>
          </a:p>
        </p:txBody>
      </p:sp>
      <p:sp>
        <p:nvSpPr>
          <p:cNvPr id="24" name="Snip Diagonal Corner Rectangle 21">
            <a:extLst>
              <a:ext uri="{FF2B5EF4-FFF2-40B4-BE49-F238E27FC236}">
                <a16:creationId xmlns:a16="http://schemas.microsoft.com/office/drawing/2014/main" id="{81A7082F-8898-45F9-9051-28EFBA30FD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618" cy="4572000"/>
          </a:xfrm>
          <a:prstGeom prst="snip2DiagRect">
            <a:avLst>
              <a:gd name="adj1" fmla="val 0"/>
              <a:gd name="adj2" fmla="val 0"/>
            </a:avLst>
          </a:prstGeom>
          <a:solidFill>
            <a:schemeClr val="tx1">
              <a:alpha val="3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AD0E43E0-7CC0-49CE-A073-76F44687E4CC}"/>
              </a:ext>
            </a:extLst>
          </p:cNvPr>
          <p:cNvSpPr>
            <a:spLocks noGrp="1"/>
          </p:cNvSpPr>
          <p:nvPr>
            <p:ph idx="1"/>
          </p:nvPr>
        </p:nvSpPr>
        <p:spPr>
          <a:xfrm>
            <a:off x="513158" y="685800"/>
            <a:ext cx="8163297" cy="3615267"/>
          </a:xfrm>
        </p:spPr>
        <p:txBody>
          <a:bodyPr>
            <a:normAutofit lnSpcReduction="10000"/>
          </a:bodyPr>
          <a:lstStyle/>
          <a:p>
            <a:pPr algn="just">
              <a:lnSpc>
                <a:spcPct val="90000"/>
              </a:lnSpc>
              <a:spcAft>
                <a:spcPts val="800"/>
              </a:spcAft>
            </a:pPr>
            <a:r>
              <a:rPr lang="es-CL" sz="1800" dirty="0">
                <a:effectLst/>
                <a:ea typeface="Calibri" panose="020F0502020204030204" pitchFamily="34" charset="0"/>
                <a:cs typeface="Calibri" panose="020F0502020204030204" pitchFamily="34" charset="0"/>
              </a:rPr>
              <a:t>El ingreso y salida del personal y estudiantes se realiza en horarios diferidos.</a:t>
            </a:r>
            <a:endParaRPr lang="es-CL" sz="1800" dirty="0">
              <a:effectLst/>
              <a:ea typeface="Calibri" panose="020F0502020204030204" pitchFamily="34" charset="0"/>
              <a:cs typeface="Times New Roman" panose="02020603050405020304" pitchFamily="18" charset="0"/>
            </a:endParaRPr>
          </a:p>
          <a:p>
            <a:pPr algn="just">
              <a:lnSpc>
                <a:spcPct val="90000"/>
              </a:lnSpc>
              <a:spcAft>
                <a:spcPts val="800"/>
              </a:spcAft>
            </a:pPr>
            <a:r>
              <a:rPr lang="es-CL" sz="1800" dirty="0">
                <a:effectLst/>
                <a:ea typeface="Calibri" panose="020F0502020204030204" pitchFamily="34" charset="0"/>
                <a:cs typeface="Calibri" panose="020F0502020204030204" pitchFamily="34" charset="0"/>
              </a:rPr>
              <a:t>Al ingresar a las dependencias del establecimiento se toma la temperatura, si ésta es igual o superior a  </a:t>
            </a:r>
            <a:r>
              <a:rPr lang="es-CL" sz="1800" b="1" dirty="0">
                <a:effectLst/>
                <a:ea typeface="Calibri" panose="020F0502020204030204" pitchFamily="34" charset="0"/>
                <a:cs typeface="Calibri" panose="020F0502020204030204" pitchFamily="34" charset="0"/>
              </a:rPr>
              <a:t>37.8°</a:t>
            </a:r>
            <a:r>
              <a:rPr lang="es-CL" sz="1800" dirty="0">
                <a:effectLst/>
                <a:ea typeface="Calibri" panose="020F0502020204030204" pitchFamily="34" charset="0"/>
                <a:cs typeface="Calibri" panose="020F0502020204030204" pitchFamily="34" charset="0"/>
              </a:rPr>
              <a:t> el funcionario, alumno (a) o apoderado (a) debe dirigirse al lugar habilitado para hacerle las consultas de salud respectivas y derivar a un Centro de Salud.</a:t>
            </a:r>
            <a:endParaRPr lang="es-CL" sz="1800" dirty="0">
              <a:effectLst/>
              <a:ea typeface="Calibri" panose="020F0502020204030204" pitchFamily="34" charset="0"/>
              <a:cs typeface="Times New Roman" panose="02020603050405020304" pitchFamily="18" charset="0"/>
            </a:endParaRPr>
          </a:p>
          <a:p>
            <a:pPr algn="just">
              <a:lnSpc>
                <a:spcPct val="90000"/>
              </a:lnSpc>
              <a:spcAft>
                <a:spcPts val="800"/>
              </a:spcAft>
            </a:pPr>
            <a:r>
              <a:rPr lang="es-CL" sz="1800" dirty="0">
                <a:effectLst/>
                <a:ea typeface="Calibri" panose="020F0502020204030204" pitchFamily="34" charset="0"/>
                <a:cs typeface="Calibri" panose="020F0502020204030204" pitchFamily="34" charset="0"/>
              </a:rPr>
              <a:t>Las personas que ingresan o se retiran del establecimiento deben pasar por los pediluvios instalados en los accesos para higienizar su calzado. </a:t>
            </a:r>
            <a:endParaRPr lang="es-CL" sz="1800" dirty="0">
              <a:effectLst/>
              <a:ea typeface="Calibri" panose="020F0502020204030204" pitchFamily="34" charset="0"/>
              <a:cs typeface="Times New Roman" panose="02020603050405020304" pitchFamily="18" charset="0"/>
            </a:endParaRPr>
          </a:p>
          <a:p>
            <a:pPr algn="just">
              <a:lnSpc>
                <a:spcPct val="90000"/>
              </a:lnSpc>
              <a:spcAft>
                <a:spcPts val="800"/>
              </a:spcAft>
            </a:pPr>
            <a:r>
              <a:rPr lang="es-CL" sz="1800" dirty="0">
                <a:effectLst/>
                <a:ea typeface="Calibri" panose="020F0502020204030204" pitchFamily="34" charset="0"/>
                <a:cs typeface="Calibri" panose="020F0502020204030204" pitchFamily="34" charset="0"/>
              </a:rPr>
              <a:t>Al ingresar o retirarse del establecimiento las personas deben usar el alcohol gel dispuesto en los accesos.</a:t>
            </a:r>
            <a:endParaRPr lang="es-CL" sz="1800" dirty="0">
              <a:effectLst/>
              <a:ea typeface="Calibri" panose="020F0502020204030204" pitchFamily="34" charset="0"/>
              <a:cs typeface="Times New Roman" panose="02020603050405020304" pitchFamily="18" charset="0"/>
            </a:endParaRPr>
          </a:p>
          <a:p>
            <a:pPr marL="0" indent="0" algn="just">
              <a:lnSpc>
                <a:spcPct val="90000"/>
              </a:lnSpc>
              <a:spcAft>
                <a:spcPts val="800"/>
              </a:spcAft>
              <a:buNone/>
            </a:pPr>
            <a:r>
              <a:rPr lang="es-CL" sz="1800" dirty="0">
                <a:effectLst/>
                <a:ea typeface="Calibri" panose="020F0502020204030204" pitchFamily="34" charset="0"/>
                <a:cs typeface="Calibri" panose="020F0502020204030204" pitchFamily="34" charset="0"/>
              </a:rPr>
              <a:t> </a:t>
            </a:r>
            <a:endParaRPr lang="es-CL" sz="1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3578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05229" y="2963333"/>
            <a:ext cx="2236395"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Marcador de contenido 2">
            <a:extLst>
              <a:ext uri="{FF2B5EF4-FFF2-40B4-BE49-F238E27FC236}">
                <a16:creationId xmlns:a16="http://schemas.microsoft.com/office/drawing/2014/main" id="{7FBDD878-1500-4DDE-AF89-8553FF62ADC1}"/>
              </a:ext>
            </a:extLst>
          </p:cNvPr>
          <p:cNvGraphicFramePr>
            <a:graphicFrameLocks noGrp="1"/>
          </p:cNvGraphicFramePr>
          <p:nvPr>
            <p:ph idx="1"/>
            <p:extLst>
              <p:ext uri="{D42A27DB-BD31-4B8C-83A1-F6EECF244321}">
                <p14:modId xmlns:p14="http://schemas.microsoft.com/office/powerpoint/2010/main" val="2350144618"/>
              </p:ext>
            </p:extLst>
          </p:nvPr>
        </p:nvGraphicFramePr>
        <p:xfrm>
          <a:off x="438193" y="166328"/>
          <a:ext cx="5256583" cy="6525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lecha: hacia la izquierda 3">
            <a:extLst>
              <a:ext uri="{FF2B5EF4-FFF2-40B4-BE49-F238E27FC236}">
                <a16:creationId xmlns:a16="http://schemas.microsoft.com/office/drawing/2014/main" id="{FFEE3012-76DE-4D21-91FA-56A19145947A}"/>
              </a:ext>
            </a:extLst>
          </p:cNvPr>
          <p:cNvSpPr/>
          <p:nvPr/>
        </p:nvSpPr>
        <p:spPr>
          <a:xfrm>
            <a:off x="5754551" y="2506134"/>
            <a:ext cx="3115350" cy="189653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MEDIDAS PREVENTIVAS</a:t>
            </a:r>
          </a:p>
        </p:txBody>
      </p:sp>
    </p:spTree>
    <p:extLst>
      <p:ext uri="{BB962C8B-B14F-4D97-AF65-F5344CB8AC3E}">
        <p14:creationId xmlns:p14="http://schemas.microsoft.com/office/powerpoint/2010/main" val="37381906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66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04BA65-2D64-421A-A099-1DCE2B7E679F}"/>
              </a:ext>
            </a:extLst>
          </p:cNvPr>
          <p:cNvSpPr>
            <a:spLocks noGrp="1"/>
          </p:cNvSpPr>
          <p:nvPr>
            <p:ph type="title"/>
          </p:nvPr>
        </p:nvSpPr>
        <p:spPr>
          <a:xfrm>
            <a:off x="1691680" y="5621246"/>
            <a:ext cx="6400800" cy="1101908"/>
          </a:xfrm>
        </p:spPr>
        <p:style>
          <a:lnRef idx="1">
            <a:schemeClr val="accent2"/>
          </a:lnRef>
          <a:fillRef idx="2">
            <a:schemeClr val="accent2"/>
          </a:fillRef>
          <a:effectRef idx="1">
            <a:schemeClr val="accent2"/>
          </a:effectRef>
          <a:fontRef idx="minor">
            <a:schemeClr val="dk1"/>
          </a:fontRef>
        </p:style>
        <p:txBody>
          <a:bodyPr>
            <a:normAutofit fontScale="90000"/>
          </a:bodyPr>
          <a:lstStyle/>
          <a:p>
            <a:pPr marL="342900" lvl="0" indent="-342900" algn="ctr">
              <a:lnSpc>
                <a:spcPct val="90000"/>
              </a:lnSpc>
              <a:spcAft>
                <a:spcPts val="800"/>
              </a:spcAft>
            </a:pPr>
            <a:r>
              <a:rPr lang="es-CL" sz="2500" dirty="0">
                <a:effectLst/>
                <a:latin typeface="Calibri" panose="020F0502020204030204" pitchFamily="34" charset="0"/>
                <a:ea typeface="Calibri" panose="020F0502020204030204" pitchFamily="34" charset="0"/>
                <a:cs typeface="Calibri" panose="020F0502020204030204" pitchFamily="34" charset="0"/>
              </a:rPr>
              <a:t> </a:t>
            </a:r>
            <a:br>
              <a:rPr lang="es-CL" sz="2500" dirty="0">
                <a:effectLst/>
                <a:latin typeface="Calibri" panose="020F0502020204030204" pitchFamily="34" charset="0"/>
                <a:ea typeface="Calibri" panose="020F0502020204030204" pitchFamily="34" charset="0"/>
                <a:cs typeface="Calibri" panose="020F0502020204030204" pitchFamily="34" charset="0"/>
              </a:rPr>
            </a:br>
            <a:br>
              <a:rPr lang="es-CL" sz="2500" dirty="0">
                <a:effectLst/>
                <a:latin typeface="Calibri" panose="020F0502020204030204" pitchFamily="34" charset="0"/>
                <a:ea typeface="Calibri" panose="020F0502020204030204" pitchFamily="34" charset="0"/>
                <a:cs typeface="Calibri" panose="020F0502020204030204" pitchFamily="34" charset="0"/>
              </a:rPr>
            </a:br>
            <a:r>
              <a:rPr lang="es-CL" sz="2500" b="1" dirty="0">
                <a:effectLst/>
                <a:latin typeface="Calibri" panose="020F0502020204030204" pitchFamily="34" charset="0"/>
                <a:ea typeface="Times New Roman" panose="02020603050405020304" pitchFamily="18" charset="0"/>
                <a:cs typeface="Calibri" panose="020F0502020204030204" pitchFamily="34" charset="0"/>
              </a:rPr>
              <a:t>MEDIDAS DE SEGURIDAD INGRESO DIARIO A CLASES </a:t>
            </a:r>
            <a:br>
              <a:rPr lang="es-CL" sz="2500" dirty="0">
                <a:effectLst/>
                <a:latin typeface="Calibri" panose="020F0502020204030204" pitchFamily="34" charset="0"/>
                <a:ea typeface="Calibri" panose="020F0502020204030204" pitchFamily="34" charset="0"/>
                <a:cs typeface="Times New Roman" panose="02020603050405020304" pitchFamily="18" charset="0"/>
              </a:rPr>
            </a:br>
            <a:r>
              <a:rPr lang="es-CL" sz="2500" dirty="0">
                <a:effectLst/>
                <a:latin typeface="Calibri" panose="020F0502020204030204" pitchFamily="34" charset="0"/>
                <a:ea typeface="Times New Roman" panose="02020603050405020304" pitchFamily="18" charset="0"/>
                <a:cs typeface="Calibri" panose="020F0502020204030204" pitchFamily="34" charset="0"/>
              </a:rPr>
              <a:t> </a:t>
            </a:r>
            <a:br>
              <a:rPr lang="es-CL" sz="2500" dirty="0">
                <a:effectLst/>
                <a:latin typeface="Calibri" panose="020F0502020204030204" pitchFamily="34" charset="0"/>
                <a:ea typeface="Calibri" panose="020F0502020204030204" pitchFamily="34" charset="0"/>
                <a:cs typeface="Times New Roman" panose="02020603050405020304" pitchFamily="18" charset="0"/>
              </a:rPr>
            </a:br>
            <a:endParaRPr lang="es-CL" sz="2500" dirty="0"/>
          </a:p>
        </p:txBody>
      </p:sp>
      <p:graphicFrame>
        <p:nvGraphicFramePr>
          <p:cNvPr id="5" name="Marcador de contenido 2">
            <a:extLst>
              <a:ext uri="{FF2B5EF4-FFF2-40B4-BE49-F238E27FC236}">
                <a16:creationId xmlns:a16="http://schemas.microsoft.com/office/drawing/2014/main" id="{A9D151E0-1D70-4868-84DF-41D0594EF3B9}"/>
              </a:ext>
            </a:extLst>
          </p:cNvPr>
          <p:cNvGraphicFramePr>
            <a:graphicFrameLocks noGrp="1"/>
          </p:cNvGraphicFramePr>
          <p:nvPr>
            <p:ph idx="1"/>
            <p:extLst>
              <p:ext uri="{D42A27DB-BD31-4B8C-83A1-F6EECF244321}">
                <p14:modId xmlns:p14="http://schemas.microsoft.com/office/powerpoint/2010/main" val="764308402"/>
              </p:ext>
            </p:extLst>
          </p:nvPr>
        </p:nvGraphicFramePr>
        <p:xfrm>
          <a:off x="513159" y="685800"/>
          <a:ext cx="8115299" cy="49354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9368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1663C9-10B6-4839-A9F9-E80E7DF06E24}"/>
              </a:ext>
            </a:extLst>
          </p:cNvPr>
          <p:cNvSpPr>
            <a:spLocks noGrp="1"/>
          </p:cNvSpPr>
          <p:nvPr>
            <p:ph type="title"/>
          </p:nvPr>
        </p:nvSpPr>
        <p:spPr>
          <a:xfrm>
            <a:off x="639656" y="5510335"/>
            <a:ext cx="7862303" cy="870993"/>
          </a:xfrm>
          <a:gradFill>
            <a:gsLst>
              <a:gs pos="41000">
                <a:schemeClr val="accent3">
                  <a:tint val="62000"/>
                  <a:hueMod val="94000"/>
                  <a:satMod val="140000"/>
                  <a:lumMod val="110000"/>
                </a:schemeClr>
              </a:gs>
              <a:gs pos="100000">
                <a:schemeClr val="accent3">
                  <a:tint val="84000"/>
                  <a:satMod val="160000"/>
                </a:schemeClr>
              </a:gs>
            </a:gsLst>
          </a:gradFill>
          <a:effectLst>
            <a:glow rad="139700">
              <a:schemeClr val="accent4">
                <a:satMod val="175000"/>
                <a:alpha val="40000"/>
              </a:schemeClr>
            </a:glow>
          </a:effectLst>
        </p:spPr>
        <p:style>
          <a:lnRef idx="1">
            <a:schemeClr val="accent3"/>
          </a:lnRef>
          <a:fillRef idx="2">
            <a:schemeClr val="accent3"/>
          </a:fillRef>
          <a:effectRef idx="1">
            <a:schemeClr val="accent3"/>
          </a:effectRef>
          <a:fontRef idx="minor">
            <a:schemeClr val="dk1"/>
          </a:fontRef>
        </p:style>
        <p:txBody>
          <a:bodyPr>
            <a:normAutofit fontScale="90000"/>
          </a:bodyPr>
          <a:lstStyle/>
          <a:p>
            <a:pPr marL="342900" lvl="0" indent="-342900" algn="ctr">
              <a:lnSpc>
                <a:spcPct val="90000"/>
              </a:lnSpc>
              <a:spcAft>
                <a:spcPts val="800"/>
              </a:spcAft>
            </a:pPr>
            <a:br>
              <a:rPr lang="es-CL" sz="1500" b="1" dirty="0">
                <a:effectLst/>
                <a:latin typeface="Calibri" panose="020F0502020204030204" pitchFamily="34" charset="0"/>
                <a:ea typeface="Calibri" panose="020F0502020204030204" pitchFamily="34" charset="0"/>
                <a:cs typeface="Times New Roman" panose="02020603050405020304" pitchFamily="18" charset="0"/>
              </a:rPr>
            </a:br>
            <a:br>
              <a:rPr lang="es-CL" sz="1500" b="1" dirty="0">
                <a:effectLst/>
                <a:latin typeface="Calibri" panose="020F0502020204030204" pitchFamily="34" charset="0"/>
                <a:ea typeface="Calibri" panose="020F0502020204030204" pitchFamily="34" charset="0"/>
                <a:cs typeface="Times New Roman" panose="02020603050405020304" pitchFamily="18" charset="0"/>
              </a:rPr>
            </a:br>
            <a:br>
              <a:rPr lang="es-CL" sz="1500" b="1" dirty="0">
                <a:effectLst/>
                <a:latin typeface="Calibri" panose="020F0502020204030204" pitchFamily="34" charset="0"/>
                <a:ea typeface="Calibri" panose="020F0502020204030204" pitchFamily="34" charset="0"/>
                <a:cs typeface="Times New Roman" panose="02020603050405020304" pitchFamily="18" charset="0"/>
              </a:rPr>
            </a:br>
            <a:r>
              <a:rPr lang="es-CL" sz="2000" b="1" dirty="0">
                <a:effectLst/>
                <a:latin typeface="+mn-lt"/>
                <a:ea typeface="Calibri" panose="020F0502020204030204" pitchFamily="34" charset="0"/>
                <a:cs typeface="Times New Roman" panose="02020603050405020304" pitchFamily="18" charset="0"/>
              </a:rPr>
              <a:t>MEDIDAS DE SEGURIDAD DIARIAS EN LAS CLASES </a:t>
            </a:r>
            <a:br>
              <a:rPr lang="es-CL" sz="2000" dirty="0">
                <a:effectLst/>
                <a:latin typeface="+mn-lt"/>
                <a:ea typeface="Calibri" panose="020F0502020204030204" pitchFamily="34" charset="0"/>
                <a:cs typeface="Times New Roman" panose="02020603050405020304" pitchFamily="18" charset="0"/>
              </a:rPr>
            </a:br>
            <a:r>
              <a:rPr lang="es-CL" sz="1500" b="1" dirty="0">
                <a:effectLst/>
                <a:latin typeface="Calibri" panose="020F0502020204030204" pitchFamily="34" charset="0"/>
                <a:ea typeface="Calibri" panose="020F0502020204030204" pitchFamily="34" charset="0"/>
                <a:cs typeface="Times New Roman" panose="02020603050405020304" pitchFamily="18" charset="0"/>
              </a:rPr>
              <a:t> </a:t>
            </a:r>
            <a:br>
              <a:rPr lang="es-CL" sz="1500" dirty="0">
                <a:effectLst/>
                <a:latin typeface="Calibri" panose="020F0502020204030204" pitchFamily="34" charset="0"/>
                <a:ea typeface="Calibri" panose="020F0502020204030204" pitchFamily="34" charset="0"/>
                <a:cs typeface="Times New Roman" panose="02020603050405020304" pitchFamily="18" charset="0"/>
              </a:rPr>
            </a:br>
            <a:endParaRPr lang="es-CL" sz="1500" dirty="0"/>
          </a:p>
        </p:txBody>
      </p:sp>
      <p:graphicFrame>
        <p:nvGraphicFramePr>
          <p:cNvPr id="5" name="Marcador de contenido 2">
            <a:extLst>
              <a:ext uri="{FF2B5EF4-FFF2-40B4-BE49-F238E27FC236}">
                <a16:creationId xmlns:a16="http://schemas.microsoft.com/office/drawing/2014/main" id="{499CB511-D8FF-4063-A361-A44520293C3D}"/>
              </a:ext>
            </a:extLst>
          </p:cNvPr>
          <p:cNvGraphicFramePr>
            <a:graphicFrameLocks noGrp="1"/>
          </p:cNvGraphicFramePr>
          <p:nvPr>
            <p:ph idx="1"/>
            <p:extLst>
              <p:ext uri="{D42A27DB-BD31-4B8C-83A1-F6EECF244321}">
                <p14:modId xmlns:p14="http://schemas.microsoft.com/office/powerpoint/2010/main" val="160284622"/>
              </p:ext>
            </p:extLst>
          </p:nvPr>
        </p:nvGraphicFramePr>
        <p:xfrm>
          <a:off x="513159" y="476672"/>
          <a:ext cx="8379321"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1549830"/>
      </p:ext>
    </p:extLst>
  </p:cSld>
  <p:clrMapOvr>
    <a:masterClrMapping/>
  </p:clrMapOvr>
</p:sld>
</file>

<file path=ppt/theme/theme1.xml><?xml version="1.0" encoding="utf-8"?>
<a:theme xmlns:a="http://schemas.openxmlformats.org/drawingml/2006/main" name="Sector">
  <a:themeElements>
    <a:clrScheme name="Sector">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873</TotalTime>
  <Words>2618</Words>
  <Application>Microsoft Office PowerPoint</Application>
  <PresentationFormat>Presentación en pantalla (4:3)</PresentationFormat>
  <Paragraphs>156</Paragraphs>
  <Slides>21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Calibri</vt:lpstr>
      <vt:lpstr>Century Gothic</vt:lpstr>
      <vt:lpstr>Wingdings</vt:lpstr>
      <vt:lpstr>Wingdings 3</vt:lpstr>
      <vt:lpstr>Sector</vt:lpstr>
      <vt:lpstr>PREVENCIÓN Y SEGURIDAD EN PANDEMIA</vt:lpstr>
      <vt:lpstr>Mascarilla reutilizable   Escudo facial de policarbonato   Termómetro infrarrojo  pechera  Traje  Tyvek   Alcohol gel   Guantes desechables  O reutilizables impermeables y de manga larga (no quirúrgicos)  Mica Protectora  Señalética en salas y lugares de uso común </vt:lpstr>
      <vt:lpstr>DELIMITACIÓN DE ESPACIOS</vt:lpstr>
      <vt:lpstr>MEDIDAS DE SEGURIDAD GENERALES</vt:lpstr>
      <vt:lpstr>AUTOCUIDADO</vt:lpstr>
      <vt:lpstr>PROTOCOLO INGRESO Y SALIDA</vt:lpstr>
      <vt:lpstr>Presentación de PowerPoint</vt:lpstr>
      <vt:lpstr>   MEDIDAS DE SEGURIDAD INGRESO DIARIO A CLASES    </vt:lpstr>
      <vt:lpstr>   MEDIDAS DE SEGURIDAD DIARIAS EN LAS CLASES    </vt:lpstr>
      <vt:lpstr>Presentación de PowerPoint</vt:lpstr>
      <vt:lpstr>Presentación de PowerPoint</vt:lpstr>
      <vt:lpstr>    MEDIDAS DE SEGURIDAD EN RECREOS   </vt:lpstr>
      <vt:lpstr>MEDIDAS DE SEGURIDAD ALMUERZO </vt:lpstr>
      <vt:lpstr>MEDIDAS DE SEGURIDAD EN ESPACIOS COMUNES </vt:lpstr>
      <vt:lpstr>BIBLIOTECA ENFERMERÍA  SALA COMPUTACIÓN</vt:lpstr>
      <vt:lpstr>PROTOCOLO COVID -19 MINSAL MINEDUC  CASO SOSPECHOSO EN EL COLEGIO  </vt:lpstr>
      <vt:lpstr>CONTACTO ESTRECHO</vt:lpstr>
      <vt:lpstr>COVID CONFIRMADO</vt:lpstr>
      <vt:lpstr>Dos o más  casos confirmados de diferentes cursos</vt:lpstr>
      <vt:lpstr>Covid confirmado funcionario del  colegio</vt:lpstr>
      <vt:lpstr>Prevención y seguridad transporte escolar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APRENDIZAJE SOCIOEMOCIONAL 2</dc:title>
  <dc:creator>María Angélica</dc:creator>
  <cp:lastModifiedBy>MARÍA ANGÉLICA SAN JUAN LÓPEZ</cp:lastModifiedBy>
  <cp:revision>200</cp:revision>
  <dcterms:created xsi:type="dcterms:W3CDTF">2020-06-03T20:28:04Z</dcterms:created>
  <dcterms:modified xsi:type="dcterms:W3CDTF">2021-07-26T16:46:11Z</dcterms:modified>
</cp:coreProperties>
</file>